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90" r:id="rId2"/>
  </p:sldIdLst>
  <p:sldSz cx="15141575" cy="10680700"/>
  <p:notesSz cx="6858000" cy="9144000"/>
  <p:defaultTextStyle>
    <a:defPPr>
      <a:defRPr lang="en-US"/>
    </a:defPPr>
    <a:lvl1pPr marL="0" algn="l" defTabSz="1239430" rtl="0" eaLnBrk="1" latinLnBrk="0" hangingPunct="1">
      <a:defRPr sz="2440" kern="1200">
        <a:solidFill>
          <a:schemeClr val="tx1"/>
        </a:solidFill>
        <a:latin typeface="+mn-lt"/>
        <a:ea typeface="+mn-ea"/>
        <a:cs typeface="+mn-cs"/>
      </a:defRPr>
    </a:lvl1pPr>
    <a:lvl2pPr marL="619715" algn="l" defTabSz="1239430" rtl="0" eaLnBrk="1" latinLnBrk="0" hangingPunct="1">
      <a:defRPr sz="2440" kern="1200">
        <a:solidFill>
          <a:schemeClr val="tx1"/>
        </a:solidFill>
        <a:latin typeface="+mn-lt"/>
        <a:ea typeface="+mn-ea"/>
        <a:cs typeface="+mn-cs"/>
      </a:defRPr>
    </a:lvl2pPr>
    <a:lvl3pPr marL="1239430" algn="l" defTabSz="1239430" rtl="0" eaLnBrk="1" latinLnBrk="0" hangingPunct="1">
      <a:defRPr sz="2440" kern="1200">
        <a:solidFill>
          <a:schemeClr val="tx1"/>
        </a:solidFill>
        <a:latin typeface="+mn-lt"/>
        <a:ea typeface="+mn-ea"/>
        <a:cs typeface="+mn-cs"/>
      </a:defRPr>
    </a:lvl3pPr>
    <a:lvl4pPr marL="1859146" algn="l" defTabSz="1239430" rtl="0" eaLnBrk="1" latinLnBrk="0" hangingPunct="1">
      <a:defRPr sz="2440" kern="1200">
        <a:solidFill>
          <a:schemeClr val="tx1"/>
        </a:solidFill>
        <a:latin typeface="+mn-lt"/>
        <a:ea typeface="+mn-ea"/>
        <a:cs typeface="+mn-cs"/>
      </a:defRPr>
    </a:lvl4pPr>
    <a:lvl5pPr marL="2478861" algn="l" defTabSz="1239430" rtl="0" eaLnBrk="1" latinLnBrk="0" hangingPunct="1">
      <a:defRPr sz="2440" kern="1200">
        <a:solidFill>
          <a:schemeClr val="tx1"/>
        </a:solidFill>
        <a:latin typeface="+mn-lt"/>
        <a:ea typeface="+mn-ea"/>
        <a:cs typeface="+mn-cs"/>
      </a:defRPr>
    </a:lvl5pPr>
    <a:lvl6pPr marL="3098576" algn="l" defTabSz="1239430" rtl="0" eaLnBrk="1" latinLnBrk="0" hangingPunct="1">
      <a:defRPr sz="2440" kern="1200">
        <a:solidFill>
          <a:schemeClr val="tx1"/>
        </a:solidFill>
        <a:latin typeface="+mn-lt"/>
        <a:ea typeface="+mn-ea"/>
        <a:cs typeface="+mn-cs"/>
      </a:defRPr>
    </a:lvl6pPr>
    <a:lvl7pPr marL="3718291" algn="l" defTabSz="1239430" rtl="0" eaLnBrk="1" latinLnBrk="0" hangingPunct="1">
      <a:defRPr sz="2440" kern="1200">
        <a:solidFill>
          <a:schemeClr val="tx1"/>
        </a:solidFill>
        <a:latin typeface="+mn-lt"/>
        <a:ea typeface="+mn-ea"/>
        <a:cs typeface="+mn-cs"/>
      </a:defRPr>
    </a:lvl7pPr>
    <a:lvl8pPr marL="4338006" algn="l" defTabSz="1239430" rtl="0" eaLnBrk="1" latinLnBrk="0" hangingPunct="1">
      <a:defRPr sz="2440" kern="1200">
        <a:solidFill>
          <a:schemeClr val="tx1"/>
        </a:solidFill>
        <a:latin typeface="+mn-lt"/>
        <a:ea typeface="+mn-ea"/>
        <a:cs typeface="+mn-cs"/>
      </a:defRPr>
    </a:lvl8pPr>
    <a:lvl9pPr marL="4957722" algn="l" defTabSz="1239430" rtl="0" eaLnBrk="1" latinLnBrk="0" hangingPunct="1">
      <a:defRPr sz="244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446"/>
    <p:restoredTop sz="96208"/>
  </p:normalViewPr>
  <p:slideViewPr>
    <p:cSldViewPr snapToGrid="0" snapToObjects="1">
      <p:cViewPr>
        <p:scale>
          <a:sx n="80" d="100"/>
          <a:sy n="80" d="100"/>
        </p:scale>
        <p:origin x="1864" y="-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262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34BE7-191E-3642-A2E2-98486CD512BE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1425" y="1143000"/>
            <a:ext cx="4375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85FE-3FD2-3F4A-A62C-DC50BB799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66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39430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1pPr>
    <a:lvl2pPr marL="619715" algn="l" defTabSz="1239430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2pPr>
    <a:lvl3pPr marL="1239430" algn="l" defTabSz="1239430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3pPr>
    <a:lvl4pPr marL="1859146" algn="l" defTabSz="1239430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4pPr>
    <a:lvl5pPr marL="2478861" algn="l" defTabSz="1239430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5pPr>
    <a:lvl6pPr marL="3098576" algn="l" defTabSz="1239430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6pPr>
    <a:lvl7pPr marL="3718291" algn="l" defTabSz="1239430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7pPr>
    <a:lvl8pPr marL="4338006" algn="l" defTabSz="1239430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8pPr>
    <a:lvl9pPr marL="4957722" algn="l" defTabSz="1239430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Mask with dotted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E85FE-3FD2-3F4A-A62C-DC50BB799DA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419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5618" y="1747976"/>
            <a:ext cx="12870339" cy="3718466"/>
          </a:xfrm>
        </p:spPr>
        <p:txBody>
          <a:bodyPr anchor="b"/>
          <a:lstStyle>
            <a:lvl1pPr algn="ctr">
              <a:defRPr sz="93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2697" y="5609841"/>
            <a:ext cx="11356181" cy="2578696"/>
          </a:xfrm>
        </p:spPr>
        <p:txBody>
          <a:bodyPr/>
          <a:lstStyle>
            <a:lvl1pPr marL="0" indent="0" algn="ctr">
              <a:buNone/>
              <a:defRPr sz="3738"/>
            </a:lvl1pPr>
            <a:lvl2pPr marL="712043" indent="0" algn="ctr">
              <a:buNone/>
              <a:defRPr sz="3115"/>
            </a:lvl2pPr>
            <a:lvl3pPr marL="1424087" indent="0" algn="ctr">
              <a:buNone/>
              <a:defRPr sz="2803"/>
            </a:lvl3pPr>
            <a:lvl4pPr marL="2136130" indent="0" algn="ctr">
              <a:buNone/>
              <a:defRPr sz="2492"/>
            </a:lvl4pPr>
            <a:lvl5pPr marL="2848173" indent="0" algn="ctr">
              <a:buNone/>
              <a:defRPr sz="2492"/>
            </a:lvl5pPr>
            <a:lvl6pPr marL="3560216" indent="0" algn="ctr">
              <a:buNone/>
              <a:defRPr sz="2492"/>
            </a:lvl6pPr>
            <a:lvl7pPr marL="4272260" indent="0" algn="ctr">
              <a:buNone/>
              <a:defRPr sz="2492"/>
            </a:lvl7pPr>
            <a:lvl8pPr marL="4984303" indent="0" algn="ctr">
              <a:buNone/>
              <a:defRPr sz="2492"/>
            </a:lvl8pPr>
            <a:lvl9pPr marL="5696346" indent="0" algn="ctr">
              <a:buNone/>
              <a:defRPr sz="24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098" y="2662761"/>
            <a:ext cx="13059608" cy="4442874"/>
          </a:xfrm>
        </p:spPr>
        <p:txBody>
          <a:bodyPr anchor="b"/>
          <a:lstStyle>
            <a:lvl1pPr>
              <a:defRPr sz="93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3098" y="7147666"/>
            <a:ext cx="13059608" cy="2336402"/>
          </a:xfrm>
        </p:spPr>
        <p:txBody>
          <a:bodyPr/>
          <a:lstStyle>
            <a:lvl1pPr marL="0" indent="0">
              <a:buNone/>
              <a:defRPr sz="3738">
                <a:solidFill>
                  <a:schemeClr val="tx1"/>
                </a:solidFill>
              </a:defRPr>
            </a:lvl1pPr>
            <a:lvl2pPr marL="712043" indent="0">
              <a:buNone/>
              <a:defRPr sz="3115">
                <a:solidFill>
                  <a:schemeClr val="tx1">
                    <a:tint val="75000"/>
                  </a:schemeClr>
                </a:solidFill>
              </a:defRPr>
            </a:lvl2pPr>
            <a:lvl3pPr marL="1424087" indent="0">
              <a:buNone/>
              <a:defRPr sz="2803">
                <a:solidFill>
                  <a:schemeClr val="tx1">
                    <a:tint val="75000"/>
                  </a:schemeClr>
                </a:solidFill>
              </a:defRPr>
            </a:lvl3pPr>
            <a:lvl4pPr marL="2136130" indent="0">
              <a:buNone/>
              <a:defRPr sz="2492">
                <a:solidFill>
                  <a:schemeClr val="tx1">
                    <a:tint val="75000"/>
                  </a:schemeClr>
                </a:solidFill>
              </a:defRPr>
            </a:lvl4pPr>
            <a:lvl5pPr marL="2848173" indent="0">
              <a:buNone/>
              <a:defRPr sz="2492">
                <a:solidFill>
                  <a:schemeClr val="tx1">
                    <a:tint val="75000"/>
                  </a:schemeClr>
                </a:solidFill>
              </a:defRPr>
            </a:lvl5pPr>
            <a:lvl6pPr marL="3560216" indent="0">
              <a:buNone/>
              <a:defRPr sz="2492">
                <a:solidFill>
                  <a:schemeClr val="tx1">
                    <a:tint val="75000"/>
                  </a:schemeClr>
                </a:solidFill>
              </a:defRPr>
            </a:lvl6pPr>
            <a:lvl7pPr marL="4272260" indent="0">
              <a:buNone/>
              <a:defRPr sz="2492">
                <a:solidFill>
                  <a:schemeClr val="tx1">
                    <a:tint val="75000"/>
                  </a:schemeClr>
                </a:solidFill>
              </a:defRPr>
            </a:lvl7pPr>
            <a:lvl8pPr marL="4984303" indent="0">
              <a:buNone/>
              <a:defRPr sz="2492">
                <a:solidFill>
                  <a:schemeClr val="tx1">
                    <a:tint val="75000"/>
                  </a:schemeClr>
                </a:solidFill>
              </a:defRPr>
            </a:lvl8pPr>
            <a:lvl9pPr marL="5696346" indent="0">
              <a:buNone/>
              <a:defRPr sz="24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0983" y="2843242"/>
            <a:ext cx="6435169" cy="677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65423" y="2843242"/>
            <a:ext cx="6435169" cy="677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56" y="568651"/>
            <a:ext cx="13059608" cy="2064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2957" y="2618256"/>
            <a:ext cx="6405595" cy="1283167"/>
          </a:xfrm>
        </p:spPr>
        <p:txBody>
          <a:bodyPr anchor="b"/>
          <a:lstStyle>
            <a:lvl1pPr marL="0" indent="0">
              <a:buNone/>
              <a:defRPr sz="3738" b="1"/>
            </a:lvl1pPr>
            <a:lvl2pPr marL="712043" indent="0">
              <a:buNone/>
              <a:defRPr sz="3115" b="1"/>
            </a:lvl2pPr>
            <a:lvl3pPr marL="1424087" indent="0">
              <a:buNone/>
              <a:defRPr sz="2803" b="1"/>
            </a:lvl3pPr>
            <a:lvl4pPr marL="2136130" indent="0">
              <a:buNone/>
              <a:defRPr sz="2492" b="1"/>
            </a:lvl4pPr>
            <a:lvl5pPr marL="2848173" indent="0">
              <a:buNone/>
              <a:defRPr sz="2492" b="1"/>
            </a:lvl5pPr>
            <a:lvl6pPr marL="3560216" indent="0">
              <a:buNone/>
              <a:defRPr sz="2492" b="1"/>
            </a:lvl6pPr>
            <a:lvl7pPr marL="4272260" indent="0">
              <a:buNone/>
              <a:defRPr sz="2492" b="1"/>
            </a:lvl7pPr>
            <a:lvl8pPr marL="4984303" indent="0">
              <a:buNone/>
              <a:defRPr sz="2492" b="1"/>
            </a:lvl8pPr>
            <a:lvl9pPr marL="5696346" indent="0">
              <a:buNone/>
              <a:defRPr sz="24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2957" y="3901422"/>
            <a:ext cx="6405595" cy="57384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65423" y="2618256"/>
            <a:ext cx="6437142" cy="1283167"/>
          </a:xfrm>
        </p:spPr>
        <p:txBody>
          <a:bodyPr anchor="b"/>
          <a:lstStyle>
            <a:lvl1pPr marL="0" indent="0">
              <a:buNone/>
              <a:defRPr sz="3738" b="1"/>
            </a:lvl1pPr>
            <a:lvl2pPr marL="712043" indent="0">
              <a:buNone/>
              <a:defRPr sz="3115" b="1"/>
            </a:lvl2pPr>
            <a:lvl3pPr marL="1424087" indent="0">
              <a:buNone/>
              <a:defRPr sz="2803" b="1"/>
            </a:lvl3pPr>
            <a:lvl4pPr marL="2136130" indent="0">
              <a:buNone/>
              <a:defRPr sz="2492" b="1"/>
            </a:lvl4pPr>
            <a:lvl5pPr marL="2848173" indent="0">
              <a:buNone/>
              <a:defRPr sz="2492" b="1"/>
            </a:lvl5pPr>
            <a:lvl6pPr marL="3560216" indent="0">
              <a:buNone/>
              <a:defRPr sz="2492" b="1"/>
            </a:lvl6pPr>
            <a:lvl7pPr marL="4272260" indent="0">
              <a:buNone/>
              <a:defRPr sz="2492" b="1"/>
            </a:lvl7pPr>
            <a:lvl8pPr marL="4984303" indent="0">
              <a:buNone/>
              <a:defRPr sz="2492" b="1"/>
            </a:lvl8pPr>
            <a:lvl9pPr marL="5696346" indent="0">
              <a:buNone/>
              <a:defRPr sz="24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65423" y="3901422"/>
            <a:ext cx="6437142" cy="57384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55" y="712047"/>
            <a:ext cx="4883552" cy="2492163"/>
          </a:xfrm>
        </p:spPr>
        <p:txBody>
          <a:bodyPr anchor="b"/>
          <a:lstStyle>
            <a:lvl1pPr>
              <a:defRPr sz="49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7142" y="1537825"/>
            <a:ext cx="7665422" cy="7590220"/>
          </a:xfrm>
        </p:spPr>
        <p:txBody>
          <a:bodyPr/>
          <a:lstStyle>
            <a:lvl1pPr>
              <a:defRPr sz="4984"/>
            </a:lvl1pPr>
            <a:lvl2pPr>
              <a:defRPr sz="4361"/>
            </a:lvl2pPr>
            <a:lvl3pPr>
              <a:defRPr sz="3738"/>
            </a:lvl3pPr>
            <a:lvl4pPr>
              <a:defRPr sz="3115"/>
            </a:lvl4pPr>
            <a:lvl5pPr>
              <a:defRPr sz="3115"/>
            </a:lvl5pPr>
            <a:lvl6pPr>
              <a:defRPr sz="3115"/>
            </a:lvl6pPr>
            <a:lvl7pPr>
              <a:defRPr sz="3115"/>
            </a:lvl7pPr>
            <a:lvl8pPr>
              <a:defRPr sz="3115"/>
            </a:lvl8pPr>
            <a:lvl9pPr>
              <a:defRPr sz="31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2955" y="3204210"/>
            <a:ext cx="4883552" cy="5936195"/>
          </a:xfrm>
        </p:spPr>
        <p:txBody>
          <a:bodyPr/>
          <a:lstStyle>
            <a:lvl1pPr marL="0" indent="0">
              <a:buNone/>
              <a:defRPr sz="2492"/>
            </a:lvl1pPr>
            <a:lvl2pPr marL="712043" indent="0">
              <a:buNone/>
              <a:defRPr sz="2180"/>
            </a:lvl2pPr>
            <a:lvl3pPr marL="1424087" indent="0">
              <a:buNone/>
              <a:defRPr sz="1869"/>
            </a:lvl3pPr>
            <a:lvl4pPr marL="2136130" indent="0">
              <a:buNone/>
              <a:defRPr sz="1557"/>
            </a:lvl4pPr>
            <a:lvl5pPr marL="2848173" indent="0">
              <a:buNone/>
              <a:defRPr sz="1557"/>
            </a:lvl5pPr>
            <a:lvl6pPr marL="3560216" indent="0">
              <a:buNone/>
              <a:defRPr sz="1557"/>
            </a:lvl6pPr>
            <a:lvl7pPr marL="4272260" indent="0">
              <a:buNone/>
              <a:defRPr sz="1557"/>
            </a:lvl7pPr>
            <a:lvl8pPr marL="4984303" indent="0">
              <a:buNone/>
              <a:defRPr sz="1557"/>
            </a:lvl8pPr>
            <a:lvl9pPr marL="5696346" indent="0">
              <a:buNone/>
              <a:defRPr sz="15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55" y="712047"/>
            <a:ext cx="4883552" cy="2492163"/>
          </a:xfrm>
        </p:spPr>
        <p:txBody>
          <a:bodyPr anchor="b"/>
          <a:lstStyle>
            <a:lvl1pPr>
              <a:defRPr sz="49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37142" y="1537825"/>
            <a:ext cx="7665422" cy="7590220"/>
          </a:xfrm>
        </p:spPr>
        <p:txBody>
          <a:bodyPr anchor="t"/>
          <a:lstStyle>
            <a:lvl1pPr marL="0" indent="0">
              <a:buNone/>
              <a:defRPr sz="4984"/>
            </a:lvl1pPr>
            <a:lvl2pPr marL="712043" indent="0">
              <a:buNone/>
              <a:defRPr sz="4361"/>
            </a:lvl2pPr>
            <a:lvl3pPr marL="1424087" indent="0">
              <a:buNone/>
              <a:defRPr sz="3738"/>
            </a:lvl3pPr>
            <a:lvl4pPr marL="2136130" indent="0">
              <a:buNone/>
              <a:defRPr sz="3115"/>
            </a:lvl4pPr>
            <a:lvl5pPr marL="2848173" indent="0">
              <a:buNone/>
              <a:defRPr sz="3115"/>
            </a:lvl5pPr>
            <a:lvl6pPr marL="3560216" indent="0">
              <a:buNone/>
              <a:defRPr sz="3115"/>
            </a:lvl6pPr>
            <a:lvl7pPr marL="4272260" indent="0">
              <a:buNone/>
              <a:defRPr sz="3115"/>
            </a:lvl7pPr>
            <a:lvl8pPr marL="4984303" indent="0">
              <a:buNone/>
              <a:defRPr sz="3115"/>
            </a:lvl8pPr>
            <a:lvl9pPr marL="5696346" indent="0">
              <a:buNone/>
              <a:defRPr sz="3115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2955" y="3204210"/>
            <a:ext cx="4883552" cy="5936195"/>
          </a:xfrm>
        </p:spPr>
        <p:txBody>
          <a:bodyPr/>
          <a:lstStyle>
            <a:lvl1pPr marL="0" indent="0">
              <a:buNone/>
              <a:defRPr sz="2492"/>
            </a:lvl1pPr>
            <a:lvl2pPr marL="712043" indent="0">
              <a:buNone/>
              <a:defRPr sz="2180"/>
            </a:lvl2pPr>
            <a:lvl3pPr marL="1424087" indent="0">
              <a:buNone/>
              <a:defRPr sz="1869"/>
            </a:lvl3pPr>
            <a:lvl4pPr marL="2136130" indent="0">
              <a:buNone/>
              <a:defRPr sz="1557"/>
            </a:lvl4pPr>
            <a:lvl5pPr marL="2848173" indent="0">
              <a:buNone/>
              <a:defRPr sz="1557"/>
            </a:lvl5pPr>
            <a:lvl6pPr marL="3560216" indent="0">
              <a:buNone/>
              <a:defRPr sz="1557"/>
            </a:lvl6pPr>
            <a:lvl7pPr marL="4272260" indent="0">
              <a:buNone/>
              <a:defRPr sz="1557"/>
            </a:lvl7pPr>
            <a:lvl8pPr marL="4984303" indent="0">
              <a:buNone/>
              <a:defRPr sz="1557"/>
            </a:lvl8pPr>
            <a:lvl9pPr marL="5696346" indent="0">
              <a:buNone/>
              <a:defRPr sz="15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35690" y="568648"/>
            <a:ext cx="3264902" cy="9051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0984" y="568648"/>
            <a:ext cx="9605437" cy="9051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0984" y="568651"/>
            <a:ext cx="13059608" cy="2064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0984" y="2843242"/>
            <a:ext cx="13059608" cy="6776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0983" y="9899429"/>
            <a:ext cx="3406854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51220-885C-CB44-B10E-4A2A3F1960E5}" type="datetimeFigureOut">
              <a:rPr lang="en-US" smtClean="0"/>
              <a:t>5/30/22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15647" y="9899429"/>
            <a:ext cx="5110282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93738" y="9899429"/>
            <a:ext cx="3406854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9E1CF-EEA6-2542-8DD1-6741D95761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59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4087" rtl="0" eaLnBrk="1" latinLnBrk="0" hangingPunct="1">
        <a:lnSpc>
          <a:spcPct val="90000"/>
        </a:lnSpc>
        <a:spcBef>
          <a:spcPct val="0"/>
        </a:spcBef>
        <a:buNone/>
        <a:defRPr sz="68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022" indent="-356022" algn="l" defTabSz="1424087" rtl="0" eaLnBrk="1" latinLnBrk="0" hangingPunct="1">
        <a:lnSpc>
          <a:spcPct val="90000"/>
        </a:lnSpc>
        <a:spcBef>
          <a:spcPts val="1557"/>
        </a:spcBef>
        <a:buFont typeface="Arial" panose="020B0604020202020204" pitchFamily="34" charset="0"/>
        <a:buChar char="•"/>
        <a:defRPr sz="4361" kern="1200">
          <a:solidFill>
            <a:schemeClr val="tx1"/>
          </a:solidFill>
          <a:latin typeface="+mn-lt"/>
          <a:ea typeface="+mn-ea"/>
          <a:cs typeface="+mn-cs"/>
        </a:defRPr>
      </a:lvl1pPr>
      <a:lvl2pPr marL="1068065" indent="-356022" algn="l" defTabSz="142408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3738" kern="1200">
          <a:solidFill>
            <a:schemeClr val="tx1"/>
          </a:solidFill>
          <a:latin typeface="+mn-lt"/>
          <a:ea typeface="+mn-ea"/>
          <a:cs typeface="+mn-cs"/>
        </a:defRPr>
      </a:lvl2pPr>
      <a:lvl3pPr marL="1780108" indent="-356022" algn="l" defTabSz="142408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3115" kern="1200">
          <a:solidFill>
            <a:schemeClr val="tx1"/>
          </a:solidFill>
          <a:latin typeface="+mn-lt"/>
          <a:ea typeface="+mn-ea"/>
          <a:cs typeface="+mn-cs"/>
        </a:defRPr>
      </a:lvl3pPr>
      <a:lvl4pPr marL="2492151" indent="-356022" algn="l" defTabSz="142408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3" kern="1200">
          <a:solidFill>
            <a:schemeClr val="tx1"/>
          </a:solidFill>
          <a:latin typeface="+mn-lt"/>
          <a:ea typeface="+mn-ea"/>
          <a:cs typeface="+mn-cs"/>
        </a:defRPr>
      </a:lvl4pPr>
      <a:lvl5pPr marL="3204195" indent="-356022" algn="l" defTabSz="142408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3" kern="1200">
          <a:solidFill>
            <a:schemeClr val="tx1"/>
          </a:solidFill>
          <a:latin typeface="+mn-lt"/>
          <a:ea typeface="+mn-ea"/>
          <a:cs typeface="+mn-cs"/>
        </a:defRPr>
      </a:lvl5pPr>
      <a:lvl6pPr marL="3916238" indent="-356022" algn="l" defTabSz="142408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3" kern="1200">
          <a:solidFill>
            <a:schemeClr val="tx1"/>
          </a:solidFill>
          <a:latin typeface="+mn-lt"/>
          <a:ea typeface="+mn-ea"/>
          <a:cs typeface="+mn-cs"/>
        </a:defRPr>
      </a:lvl6pPr>
      <a:lvl7pPr marL="4628281" indent="-356022" algn="l" defTabSz="142408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3" kern="1200">
          <a:solidFill>
            <a:schemeClr val="tx1"/>
          </a:solidFill>
          <a:latin typeface="+mn-lt"/>
          <a:ea typeface="+mn-ea"/>
          <a:cs typeface="+mn-cs"/>
        </a:defRPr>
      </a:lvl7pPr>
      <a:lvl8pPr marL="5340325" indent="-356022" algn="l" defTabSz="142408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3" kern="1200">
          <a:solidFill>
            <a:schemeClr val="tx1"/>
          </a:solidFill>
          <a:latin typeface="+mn-lt"/>
          <a:ea typeface="+mn-ea"/>
          <a:cs typeface="+mn-cs"/>
        </a:defRPr>
      </a:lvl8pPr>
      <a:lvl9pPr marL="6052368" indent="-356022" algn="l" defTabSz="1424087" rtl="0" eaLnBrk="1" latinLnBrk="0" hangingPunct="1">
        <a:lnSpc>
          <a:spcPct val="90000"/>
        </a:lnSpc>
        <a:spcBef>
          <a:spcPts val="779"/>
        </a:spcBef>
        <a:buFont typeface="Arial" panose="020B0604020202020204" pitchFamily="34" charset="0"/>
        <a:buChar char="•"/>
        <a:defRPr sz="28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4087" rtl="0" eaLnBrk="1" latinLnBrk="0" hangingPunct="1">
        <a:defRPr sz="2803" kern="1200">
          <a:solidFill>
            <a:schemeClr val="tx1"/>
          </a:solidFill>
          <a:latin typeface="+mn-lt"/>
          <a:ea typeface="+mn-ea"/>
          <a:cs typeface="+mn-cs"/>
        </a:defRPr>
      </a:lvl1pPr>
      <a:lvl2pPr marL="712043" algn="l" defTabSz="1424087" rtl="0" eaLnBrk="1" latinLnBrk="0" hangingPunct="1">
        <a:defRPr sz="2803" kern="1200">
          <a:solidFill>
            <a:schemeClr val="tx1"/>
          </a:solidFill>
          <a:latin typeface="+mn-lt"/>
          <a:ea typeface="+mn-ea"/>
          <a:cs typeface="+mn-cs"/>
        </a:defRPr>
      </a:lvl2pPr>
      <a:lvl3pPr marL="1424087" algn="l" defTabSz="1424087" rtl="0" eaLnBrk="1" latinLnBrk="0" hangingPunct="1">
        <a:defRPr sz="2803" kern="1200">
          <a:solidFill>
            <a:schemeClr val="tx1"/>
          </a:solidFill>
          <a:latin typeface="+mn-lt"/>
          <a:ea typeface="+mn-ea"/>
          <a:cs typeface="+mn-cs"/>
        </a:defRPr>
      </a:lvl3pPr>
      <a:lvl4pPr marL="2136130" algn="l" defTabSz="1424087" rtl="0" eaLnBrk="1" latinLnBrk="0" hangingPunct="1">
        <a:defRPr sz="2803" kern="1200">
          <a:solidFill>
            <a:schemeClr val="tx1"/>
          </a:solidFill>
          <a:latin typeface="+mn-lt"/>
          <a:ea typeface="+mn-ea"/>
          <a:cs typeface="+mn-cs"/>
        </a:defRPr>
      </a:lvl4pPr>
      <a:lvl5pPr marL="2848173" algn="l" defTabSz="1424087" rtl="0" eaLnBrk="1" latinLnBrk="0" hangingPunct="1">
        <a:defRPr sz="2803" kern="1200">
          <a:solidFill>
            <a:schemeClr val="tx1"/>
          </a:solidFill>
          <a:latin typeface="+mn-lt"/>
          <a:ea typeface="+mn-ea"/>
          <a:cs typeface="+mn-cs"/>
        </a:defRPr>
      </a:lvl5pPr>
      <a:lvl6pPr marL="3560216" algn="l" defTabSz="1424087" rtl="0" eaLnBrk="1" latinLnBrk="0" hangingPunct="1">
        <a:defRPr sz="2803" kern="1200">
          <a:solidFill>
            <a:schemeClr val="tx1"/>
          </a:solidFill>
          <a:latin typeface="+mn-lt"/>
          <a:ea typeface="+mn-ea"/>
          <a:cs typeface="+mn-cs"/>
        </a:defRPr>
      </a:lvl6pPr>
      <a:lvl7pPr marL="4272260" algn="l" defTabSz="1424087" rtl="0" eaLnBrk="1" latinLnBrk="0" hangingPunct="1">
        <a:defRPr sz="2803" kern="1200">
          <a:solidFill>
            <a:schemeClr val="tx1"/>
          </a:solidFill>
          <a:latin typeface="+mn-lt"/>
          <a:ea typeface="+mn-ea"/>
          <a:cs typeface="+mn-cs"/>
        </a:defRPr>
      </a:lvl7pPr>
      <a:lvl8pPr marL="4984303" algn="l" defTabSz="1424087" rtl="0" eaLnBrk="1" latinLnBrk="0" hangingPunct="1">
        <a:defRPr sz="2803" kern="1200">
          <a:solidFill>
            <a:schemeClr val="tx1"/>
          </a:solidFill>
          <a:latin typeface="+mn-lt"/>
          <a:ea typeface="+mn-ea"/>
          <a:cs typeface="+mn-cs"/>
        </a:defRPr>
      </a:lvl8pPr>
      <a:lvl9pPr marL="5696346" algn="l" defTabSz="1424087" rtl="0" eaLnBrk="1" latinLnBrk="0" hangingPunct="1">
        <a:defRPr sz="28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3.png"/><Relationship Id="rId21" Type="http://schemas.openxmlformats.org/officeDocument/2006/relationships/image" Target="../media/image18.png"/><Relationship Id="rId42" Type="http://schemas.openxmlformats.org/officeDocument/2006/relationships/image" Target="../media/image39.png"/><Relationship Id="rId47" Type="http://schemas.openxmlformats.org/officeDocument/2006/relationships/image" Target="../media/image44.svg"/><Relationship Id="rId63" Type="http://schemas.openxmlformats.org/officeDocument/2006/relationships/image" Target="../media/image60.svg"/><Relationship Id="rId68" Type="http://schemas.openxmlformats.org/officeDocument/2006/relationships/image" Target="../media/image65.png"/><Relationship Id="rId16" Type="http://schemas.openxmlformats.org/officeDocument/2006/relationships/image" Target="../media/image13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32" Type="http://schemas.openxmlformats.org/officeDocument/2006/relationships/image" Target="../media/image29.png"/><Relationship Id="rId37" Type="http://schemas.openxmlformats.org/officeDocument/2006/relationships/image" Target="../media/image34.png"/><Relationship Id="rId40" Type="http://schemas.openxmlformats.org/officeDocument/2006/relationships/image" Target="../media/image37.png"/><Relationship Id="rId45" Type="http://schemas.openxmlformats.org/officeDocument/2006/relationships/image" Target="../media/image42.png"/><Relationship Id="rId53" Type="http://schemas.openxmlformats.org/officeDocument/2006/relationships/image" Target="../media/image50.svg"/><Relationship Id="rId58" Type="http://schemas.openxmlformats.org/officeDocument/2006/relationships/image" Target="../media/image55.svg"/><Relationship Id="rId66" Type="http://schemas.openxmlformats.org/officeDocument/2006/relationships/image" Target="../media/image63.png"/><Relationship Id="rId74" Type="http://schemas.openxmlformats.org/officeDocument/2006/relationships/image" Target="../media/image71.png"/><Relationship Id="rId79" Type="http://schemas.openxmlformats.org/officeDocument/2006/relationships/image" Target="../media/image76.png"/><Relationship Id="rId5" Type="http://schemas.openxmlformats.org/officeDocument/2006/relationships/image" Target="../media/image3.png"/><Relationship Id="rId61" Type="http://schemas.openxmlformats.org/officeDocument/2006/relationships/image" Target="../media/image58.svg"/><Relationship Id="rId19" Type="http://schemas.openxmlformats.org/officeDocument/2006/relationships/image" Target="../media/image1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Relationship Id="rId35" Type="http://schemas.openxmlformats.org/officeDocument/2006/relationships/image" Target="../media/image32.png"/><Relationship Id="rId43" Type="http://schemas.openxmlformats.org/officeDocument/2006/relationships/image" Target="../media/image40.png"/><Relationship Id="rId48" Type="http://schemas.openxmlformats.org/officeDocument/2006/relationships/image" Target="../media/image45.png"/><Relationship Id="rId56" Type="http://schemas.openxmlformats.org/officeDocument/2006/relationships/image" Target="../media/image53.svg"/><Relationship Id="rId64" Type="http://schemas.openxmlformats.org/officeDocument/2006/relationships/image" Target="../media/image61.png"/><Relationship Id="rId69" Type="http://schemas.openxmlformats.org/officeDocument/2006/relationships/image" Target="../media/image66.svg"/><Relationship Id="rId77" Type="http://schemas.openxmlformats.org/officeDocument/2006/relationships/image" Target="../media/image74.png"/><Relationship Id="rId8" Type="http://schemas.openxmlformats.org/officeDocument/2006/relationships/image" Target="../media/image5.png"/><Relationship Id="rId51" Type="http://schemas.openxmlformats.org/officeDocument/2006/relationships/image" Target="../media/image48.png"/><Relationship Id="rId72" Type="http://schemas.openxmlformats.org/officeDocument/2006/relationships/image" Target="../media/image69.png"/><Relationship Id="rId3" Type="http://schemas.openxmlformats.org/officeDocument/2006/relationships/image" Target="../media/image1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33" Type="http://schemas.openxmlformats.org/officeDocument/2006/relationships/image" Target="../media/image30.png"/><Relationship Id="rId38" Type="http://schemas.openxmlformats.org/officeDocument/2006/relationships/image" Target="../media/image35.png"/><Relationship Id="rId46" Type="http://schemas.openxmlformats.org/officeDocument/2006/relationships/image" Target="../media/image43.png"/><Relationship Id="rId59" Type="http://schemas.openxmlformats.org/officeDocument/2006/relationships/image" Target="../media/image56.png"/><Relationship Id="rId67" Type="http://schemas.openxmlformats.org/officeDocument/2006/relationships/image" Target="../media/image64.svg"/><Relationship Id="rId20" Type="http://schemas.openxmlformats.org/officeDocument/2006/relationships/image" Target="../media/image17.png"/><Relationship Id="rId41" Type="http://schemas.openxmlformats.org/officeDocument/2006/relationships/image" Target="../media/image38.png"/><Relationship Id="rId54" Type="http://schemas.openxmlformats.org/officeDocument/2006/relationships/image" Target="../media/image51.png"/><Relationship Id="rId62" Type="http://schemas.openxmlformats.org/officeDocument/2006/relationships/image" Target="../media/image59.png"/><Relationship Id="rId70" Type="http://schemas.openxmlformats.org/officeDocument/2006/relationships/image" Target="../media/image67.png"/><Relationship Id="rId75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36" Type="http://schemas.openxmlformats.org/officeDocument/2006/relationships/image" Target="../media/image33.png"/><Relationship Id="rId49" Type="http://schemas.openxmlformats.org/officeDocument/2006/relationships/image" Target="../media/image46.png"/><Relationship Id="rId57" Type="http://schemas.openxmlformats.org/officeDocument/2006/relationships/image" Target="../media/image54.png"/><Relationship Id="rId10" Type="http://schemas.openxmlformats.org/officeDocument/2006/relationships/image" Target="../media/image7.png"/><Relationship Id="rId31" Type="http://schemas.openxmlformats.org/officeDocument/2006/relationships/image" Target="../media/image28.png"/><Relationship Id="rId44" Type="http://schemas.openxmlformats.org/officeDocument/2006/relationships/image" Target="../media/image41.svg"/><Relationship Id="rId52" Type="http://schemas.openxmlformats.org/officeDocument/2006/relationships/image" Target="../media/image49.png"/><Relationship Id="rId60" Type="http://schemas.openxmlformats.org/officeDocument/2006/relationships/image" Target="../media/image57.png"/><Relationship Id="rId65" Type="http://schemas.openxmlformats.org/officeDocument/2006/relationships/image" Target="../media/image62.svg"/><Relationship Id="rId73" Type="http://schemas.openxmlformats.org/officeDocument/2006/relationships/image" Target="../media/image70.svg"/><Relationship Id="rId78" Type="http://schemas.openxmlformats.org/officeDocument/2006/relationships/image" Target="../media/image75.sv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9" Type="http://schemas.openxmlformats.org/officeDocument/2006/relationships/image" Target="../media/image36.png"/><Relationship Id="rId34" Type="http://schemas.openxmlformats.org/officeDocument/2006/relationships/image" Target="../media/image31.png"/><Relationship Id="rId50" Type="http://schemas.openxmlformats.org/officeDocument/2006/relationships/image" Target="../media/image47.png"/><Relationship Id="rId55" Type="http://schemas.openxmlformats.org/officeDocument/2006/relationships/image" Target="../media/image52.png"/><Relationship Id="rId76" Type="http://schemas.openxmlformats.org/officeDocument/2006/relationships/image" Target="../media/image73.png"/><Relationship Id="rId7" Type="http://schemas.openxmlformats.org/officeDocument/2006/relationships/image" Target="../media/image4.png"/><Relationship Id="rId71" Type="http://schemas.openxmlformats.org/officeDocument/2006/relationships/image" Target="../media/image68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81EFADA-9AF4-184C-83C8-BF347FC8FD21}"/>
              </a:ext>
            </a:extLst>
          </p:cNvPr>
          <p:cNvGrpSpPr/>
          <p:nvPr/>
        </p:nvGrpSpPr>
        <p:grpSpPr>
          <a:xfrm>
            <a:off x="986169" y="301518"/>
            <a:ext cx="11177331" cy="10154921"/>
            <a:chOff x="986169" y="301518"/>
            <a:chExt cx="11177331" cy="10154921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92313BA-3C68-4D4B-98FA-C3D8992E96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347781" y="4120981"/>
              <a:ext cx="1811438" cy="12158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A2B4DFD1-C1C4-0D44-95AB-0B75F2F259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159218" y="4104709"/>
              <a:ext cx="0" cy="2545848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E49544A-11CF-B242-99F1-A639574BCE2C}"/>
                </a:ext>
              </a:extLst>
            </p:cNvPr>
            <p:cNvGrpSpPr/>
            <p:nvPr/>
          </p:nvGrpSpPr>
          <p:grpSpPr>
            <a:xfrm flipH="1">
              <a:off x="990822" y="4092694"/>
              <a:ext cx="1824803" cy="2545998"/>
              <a:chOff x="10490656" y="4257109"/>
              <a:chExt cx="1824803" cy="2545998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A7C79B90-6AC4-F745-A3E0-54982C6E09A8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10490656" y="6790222"/>
                <a:ext cx="1824803" cy="12885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6CD2DEDF-532E-6944-9FBE-64CD93947D0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12311618" y="4257109"/>
                <a:ext cx="0" cy="2545848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83F7DC4-F45F-A844-8F40-0AFD360A9E0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08069" y="301518"/>
              <a:ext cx="3176" cy="3808424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DF3B77D7-C065-F24E-93E6-A989E827B7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32634" y="1595438"/>
              <a:ext cx="1518" cy="2532446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32A24211-5755-1345-9E23-591E4ADA25A8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6571465" y="-931474"/>
              <a:ext cx="1518" cy="2532446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214CD72-0E51-7A42-A222-3FB2E45F0017}"/>
                </a:ext>
              </a:extLst>
            </p:cNvPr>
            <p:cNvGrpSpPr/>
            <p:nvPr/>
          </p:nvGrpSpPr>
          <p:grpSpPr>
            <a:xfrm flipH="1" flipV="1">
              <a:off x="5306251" y="6630073"/>
              <a:ext cx="2532446" cy="3826366"/>
              <a:chOff x="5458401" y="453918"/>
              <a:chExt cx="2532446" cy="3826366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F218A224-ECCA-614F-8A69-1E18A6BF0D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460469" y="453918"/>
                <a:ext cx="3176" cy="3808424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452E263B-AF01-7A47-A3DA-9E9373E8F8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985034" y="1747838"/>
                <a:ext cx="1518" cy="2532446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B75E654E-20F2-414D-A173-ECC3CA900EC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 flipV="1">
                <a:off x="6723865" y="-779074"/>
                <a:ext cx="1518" cy="2532446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9BE287-CE56-264A-9CE6-C7F018C6B2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48640" y="7564285"/>
              <a:ext cx="757525" cy="1237772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20B9B68-75B6-3348-9D11-2A05CF53CB4F}"/>
                </a:ext>
              </a:extLst>
            </p:cNvPr>
            <p:cNvCxnSpPr>
              <a:cxnSpLocks/>
            </p:cNvCxnSpPr>
            <p:nvPr/>
          </p:nvCxnSpPr>
          <p:spPr>
            <a:xfrm>
              <a:off x="8588074" y="8787535"/>
              <a:ext cx="498093" cy="7830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86D3CE7-19D7-764B-8901-9584BDFBB623}"/>
                </a:ext>
              </a:extLst>
            </p:cNvPr>
            <p:cNvGrpSpPr/>
            <p:nvPr/>
          </p:nvGrpSpPr>
          <p:grpSpPr>
            <a:xfrm flipV="1">
              <a:off x="7850068" y="1946488"/>
              <a:ext cx="1237527" cy="1237772"/>
              <a:chOff x="6053602" y="7568198"/>
              <a:chExt cx="1237527" cy="1237772"/>
            </a:xfrm>
          </p:grpSpPr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A9493125-D356-224A-858F-136DACA360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53602" y="7568198"/>
                <a:ext cx="757525" cy="1237772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9C5C09D4-B9B5-0542-AA75-01B79EB459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93036" y="8791448"/>
                <a:ext cx="498093" cy="7830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DE6B8629-553B-C544-A5F5-C4AC378AD1C1}"/>
                </a:ext>
              </a:extLst>
            </p:cNvPr>
            <p:cNvGrpSpPr/>
            <p:nvPr/>
          </p:nvGrpSpPr>
          <p:grpSpPr>
            <a:xfrm flipH="1" flipV="1">
              <a:off x="4078626" y="1946488"/>
              <a:ext cx="1224054" cy="1278883"/>
              <a:chOff x="6067075" y="7527087"/>
              <a:chExt cx="1224054" cy="1278883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9FB89000-7A39-0D4F-AA22-EBBF2894FB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67075" y="7527087"/>
                <a:ext cx="744052" cy="1278883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24FB0DA0-3E07-FA4F-B082-68F74F61EE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93036" y="8791448"/>
                <a:ext cx="498093" cy="7830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E5F74CAE-7B70-5843-88C4-4B2B9F37388A}"/>
                </a:ext>
              </a:extLst>
            </p:cNvPr>
            <p:cNvGrpSpPr/>
            <p:nvPr/>
          </p:nvGrpSpPr>
          <p:grpSpPr>
            <a:xfrm flipH="1">
              <a:off x="4036329" y="7568198"/>
              <a:ext cx="1263145" cy="1237772"/>
              <a:chOff x="6053602" y="7568198"/>
              <a:chExt cx="1263145" cy="1237772"/>
            </a:xfrm>
          </p:grpSpPr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0BF5EF91-4B4A-0543-9F83-F662EDA317F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53602" y="7568198"/>
                <a:ext cx="757525" cy="1237772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B7D05088-498D-8F48-99D0-42FC4BBA26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93035" y="8791448"/>
                <a:ext cx="523712" cy="9533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A9165B9-B33B-194C-A685-17B0563E98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5003" y="8806900"/>
              <a:ext cx="1586944" cy="921353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95ADFE39-D071-DF42-B175-A9FA3DE1A7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16150" y="7558796"/>
              <a:ext cx="1276277" cy="2176624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CA5C775-5938-5742-A2E1-B6A7FF42DF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6169" y="6632379"/>
              <a:ext cx="223283" cy="934016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16D3BF3-4CE1-2643-AED9-D40390A78B90}"/>
                </a:ext>
              </a:extLst>
            </p:cNvPr>
            <p:cNvGrpSpPr/>
            <p:nvPr/>
          </p:nvGrpSpPr>
          <p:grpSpPr>
            <a:xfrm rot="10800000">
              <a:off x="9085901" y="1039047"/>
              <a:ext cx="3075778" cy="3103041"/>
              <a:chOff x="1138569" y="6784779"/>
              <a:chExt cx="3075778" cy="3103041"/>
            </a:xfrm>
          </p:grpSpPr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BC1F4A5D-EB28-FE4C-877A-77D4D3C82B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03" y="8959300"/>
                <a:ext cx="1586944" cy="921353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61C65E10-84BE-C845-A278-8400749EDFA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68550" y="7711196"/>
                <a:ext cx="1276277" cy="2176624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822E02E1-FE90-474C-9E01-09097F0807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38569" y="6784779"/>
                <a:ext cx="223283" cy="934016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BF45E2E-AC8E-5E41-A820-5311A44844BA}"/>
                </a:ext>
              </a:extLst>
            </p:cNvPr>
            <p:cNvGrpSpPr/>
            <p:nvPr/>
          </p:nvGrpSpPr>
          <p:grpSpPr>
            <a:xfrm rot="10800000" flipH="1">
              <a:off x="996716" y="1039046"/>
              <a:ext cx="1506257" cy="3103041"/>
              <a:chOff x="3811349" y="4208786"/>
              <a:chExt cx="1506257" cy="3103041"/>
            </a:xfrm>
          </p:grpSpPr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B4AF9365-C9D7-E947-8DC0-834D553770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1329" y="5135203"/>
                <a:ext cx="1276277" cy="2176624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B9E9154C-33E6-C74A-8401-9714BA930A3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3811349" y="4208786"/>
                <a:ext cx="242222" cy="924307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632C95B6-DD35-FD47-8FF0-6C17B133CB91}"/>
                </a:ext>
              </a:extLst>
            </p:cNvPr>
            <p:cNvGrpSpPr/>
            <p:nvPr/>
          </p:nvGrpSpPr>
          <p:grpSpPr>
            <a:xfrm flipH="1">
              <a:off x="10639567" y="6629212"/>
              <a:ext cx="1506258" cy="3103041"/>
              <a:chOff x="3811348" y="4208786"/>
              <a:chExt cx="1506258" cy="3103041"/>
            </a:xfrm>
          </p:grpSpPr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FFD5C619-E0F4-B54A-9FFC-6F5BAC3638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41329" y="5135203"/>
                <a:ext cx="1276277" cy="2176624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5D7CA250-D512-2D48-8A3E-4445C04FF3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811348" y="4208786"/>
                <a:ext cx="223283" cy="934016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0D01923-A5FC-D74C-8951-0BDDB1AC1A0A}"/>
                </a:ext>
              </a:extLst>
            </p:cNvPr>
            <p:cNvCxnSpPr>
              <a:cxnSpLocks/>
            </p:cNvCxnSpPr>
            <p:nvPr/>
          </p:nvCxnSpPr>
          <p:spPr>
            <a:xfrm>
              <a:off x="10168538" y="9430261"/>
              <a:ext cx="493857" cy="278035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AD76C018-FF50-1D4E-AFB1-B7EAF2E7A74C}"/>
                </a:ext>
              </a:extLst>
            </p:cNvPr>
            <p:cNvCxnSpPr>
              <a:cxnSpLocks/>
            </p:cNvCxnSpPr>
            <p:nvPr/>
          </p:nvCxnSpPr>
          <p:spPr>
            <a:xfrm>
              <a:off x="2470333" y="1050923"/>
              <a:ext cx="493857" cy="278035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4016311-B962-C645-AD13-A7D4A92954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067" y="765390"/>
              <a:ext cx="1049651" cy="557849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D2475970-85E1-FB42-A585-A10EDC8AF2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10307" y="748508"/>
              <a:ext cx="35073" cy="1226649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6898A82-AEC7-1A42-942E-29CCDAB5E8CC}"/>
                </a:ext>
              </a:extLst>
            </p:cNvPr>
            <p:cNvGrpSpPr/>
            <p:nvPr/>
          </p:nvGrpSpPr>
          <p:grpSpPr>
            <a:xfrm rot="14400758">
              <a:off x="4472372" y="9182932"/>
              <a:ext cx="891532" cy="1438729"/>
              <a:chOff x="3306248" y="688828"/>
              <a:chExt cx="891532" cy="1438729"/>
            </a:xfrm>
          </p:grpSpPr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21FE9BDA-119C-7F4E-8FE4-16EF92AE1AFA}"/>
                  </a:ext>
                </a:extLst>
              </p:cNvPr>
              <p:cNvCxnSpPr>
                <a:cxnSpLocks/>
              </p:cNvCxnSpPr>
              <p:nvPr/>
            </p:nvCxnSpPr>
            <p:spPr>
              <a:xfrm rot="7199242">
                <a:off x="3113580" y="881496"/>
                <a:ext cx="1026579" cy="641244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4E1BA636-D466-DB40-9286-1B0DFC0D69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62707" y="900908"/>
                <a:ext cx="35073" cy="1226649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55F40177-5629-0743-8BA3-94F7CBA963F1}"/>
                </a:ext>
              </a:extLst>
            </p:cNvPr>
            <p:cNvGrpSpPr/>
            <p:nvPr/>
          </p:nvGrpSpPr>
          <p:grpSpPr>
            <a:xfrm rot="10800000">
              <a:off x="9088891" y="8768180"/>
              <a:ext cx="882145" cy="1456624"/>
              <a:chOff x="3306248" y="688828"/>
              <a:chExt cx="882145" cy="1456624"/>
            </a:xfrm>
          </p:grpSpPr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E3339BDA-F0A6-A342-99A6-DBA08F8D004F}"/>
                  </a:ext>
                </a:extLst>
              </p:cNvPr>
              <p:cNvCxnSpPr>
                <a:cxnSpLocks/>
              </p:cNvCxnSpPr>
              <p:nvPr/>
            </p:nvCxnSpPr>
            <p:spPr>
              <a:xfrm rot="7199242">
                <a:off x="3113580" y="881496"/>
                <a:ext cx="1026579" cy="641244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9CDE5CE7-B35D-8E4A-9685-513341ACD51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164638" y="898776"/>
                <a:ext cx="23755" cy="1246676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330C40A1-CFDA-A744-AA87-C19E157E527A}"/>
                </a:ext>
              </a:extLst>
            </p:cNvPr>
            <p:cNvGrpSpPr/>
            <p:nvPr/>
          </p:nvGrpSpPr>
          <p:grpSpPr>
            <a:xfrm rot="14391132">
              <a:off x="7735675" y="297481"/>
              <a:ext cx="1200266" cy="1351517"/>
              <a:chOff x="8923171" y="9025686"/>
              <a:chExt cx="1200266" cy="1351517"/>
            </a:xfrm>
          </p:grpSpPr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B5E68714-5A49-4047-89A3-837AB790638D}"/>
                  </a:ext>
                </a:extLst>
              </p:cNvPr>
              <p:cNvCxnSpPr>
                <a:cxnSpLocks/>
              </p:cNvCxnSpPr>
              <p:nvPr/>
            </p:nvCxnSpPr>
            <p:spPr>
              <a:xfrm rot="17999242">
                <a:off x="9289525" y="9543292"/>
                <a:ext cx="1026579" cy="641244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EBA1DDF4-8DC6-114D-8692-2AC937AD2A44}"/>
                  </a:ext>
                </a:extLst>
              </p:cNvPr>
              <p:cNvCxnSpPr>
                <a:cxnSpLocks/>
              </p:cNvCxnSpPr>
              <p:nvPr/>
            </p:nvCxnSpPr>
            <p:spPr>
              <a:xfrm rot="7208868" flipV="1">
                <a:off x="8740869" y="9207988"/>
                <a:ext cx="1026827" cy="662223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2B90DC20-D529-354F-97C9-267710A4A7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6329" y="4120981"/>
              <a:ext cx="7571452" cy="58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DB3C8D8F-63A2-8845-998C-D4B9A43145CC}"/>
                </a:ext>
              </a:extLst>
            </p:cNvPr>
            <p:cNvCxnSpPr>
              <a:cxnSpLocks/>
            </p:cNvCxnSpPr>
            <p:nvPr/>
          </p:nvCxnSpPr>
          <p:spPr>
            <a:xfrm>
              <a:off x="2776329" y="6640981"/>
              <a:ext cx="7571452" cy="7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D8B145EF-D54C-A045-B68B-ACD14B1FA0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6137" y="4123753"/>
              <a:ext cx="0" cy="2519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9DD85AE-D0FA-4D41-BB5B-CA55EEC6DD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85330" y="4117047"/>
              <a:ext cx="0" cy="2519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BF035F3-C265-5A42-962B-E9CE725B62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23059" y="4131352"/>
              <a:ext cx="0" cy="2519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38363277-375A-5F4C-B5CE-AE0B9B7676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60835" y="4117047"/>
              <a:ext cx="0" cy="2519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39BA940-E231-E041-9E64-A4F1A423FB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7121" y="1970364"/>
              <a:ext cx="1272214" cy="21757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0DF64E99-015C-724B-8D3A-F3B96D1298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90344" y="1956740"/>
              <a:ext cx="1272214" cy="21757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6B8837A9-CB31-6D45-98C9-4331BD7F3F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66532" y="1979524"/>
              <a:ext cx="1272214" cy="21757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AE95538-4A28-5E4C-B263-FB07AE990D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39755" y="1965900"/>
              <a:ext cx="1272214" cy="21757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93AC48FA-2FB8-944E-A06B-EB6128031502}"/>
                </a:ext>
              </a:extLst>
            </p:cNvPr>
            <p:cNvCxnSpPr>
              <a:cxnSpLocks/>
            </p:cNvCxnSpPr>
            <p:nvPr/>
          </p:nvCxnSpPr>
          <p:spPr>
            <a:xfrm>
              <a:off x="2767074" y="6632902"/>
              <a:ext cx="1272214" cy="21757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CEB07903-3AF6-3B41-8357-87936EE89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40297" y="6619278"/>
              <a:ext cx="1272214" cy="21757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CA0D53E-6EA9-634A-9E70-CA1DE5F92EF1}"/>
                </a:ext>
              </a:extLst>
            </p:cNvPr>
            <p:cNvCxnSpPr>
              <a:cxnSpLocks/>
            </p:cNvCxnSpPr>
            <p:nvPr/>
          </p:nvCxnSpPr>
          <p:spPr>
            <a:xfrm>
              <a:off x="7824423" y="6646003"/>
              <a:ext cx="1272214" cy="21757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59DCDA7-C7B6-A845-8BCC-CC48628BDE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97646" y="6632379"/>
              <a:ext cx="1272214" cy="21757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F2CE8C83-8B40-FE40-9CE8-183F1D9AFB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87302" y="1595438"/>
              <a:ext cx="2545332" cy="57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CAAE06DB-55B1-794E-99A4-985A9CF5A5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3111" y="9160058"/>
              <a:ext cx="2545332" cy="57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5544CBE8-2757-B94A-9009-D3131A484D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98735" y="9160059"/>
              <a:ext cx="7000" cy="126092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131B147C-2F9D-DD45-A35B-B3BD742383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31910" y="340280"/>
              <a:ext cx="7000" cy="126092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B565881-ADF7-5A46-821D-D676B0AA835F}"/>
                </a:ext>
              </a:extLst>
            </p:cNvPr>
            <p:cNvCxnSpPr>
              <a:cxnSpLocks/>
            </p:cNvCxnSpPr>
            <p:nvPr/>
          </p:nvCxnSpPr>
          <p:spPr>
            <a:xfrm rot="-3600000" flipV="1">
              <a:off x="3503312" y="1012094"/>
              <a:ext cx="7000" cy="126092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F079E23-2D58-B84E-99B8-E3F5731F6B5F}"/>
                </a:ext>
              </a:extLst>
            </p:cNvPr>
            <p:cNvCxnSpPr>
              <a:cxnSpLocks/>
            </p:cNvCxnSpPr>
            <p:nvPr/>
          </p:nvCxnSpPr>
          <p:spPr>
            <a:xfrm rot="-3600000" flipV="1">
              <a:off x="9630413" y="8475335"/>
              <a:ext cx="7000" cy="126092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FE80A09-85F0-E64F-9F6E-7E09EE0433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15767" y="6640981"/>
              <a:ext cx="1560562" cy="91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FBA76E60-9B6D-054E-A079-4C97A2ECE2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83415" y="3211371"/>
              <a:ext cx="1560562" cy="9110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36DD574-725A-2B47-98A1-12364E51BC83}"/>
                </a:ext>
              </a:extLst>
            </p:cNvPr>
            <p:cNvCxnSpPr>
              <a:cxnSpLocks/>
            </p:cNvCxnSpPr>
            <p:nvPr/>
          </p:nvCxnSpPr>
          <p:spPr>
            <a:xfrm rot="1800000" flipH="1" flipV="1">
              <a:off x="10194677" y="7102574"/>
              <a:ext cx="1824803" cy="12885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9DCF02F-B781-C347-A7D9-40492D1547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362709" y="6639670"/>
              <a:ext cx="1800791" cy="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1075DE2-AB10-DB46-938D-87BF911A9181}"/>
                </a:ext>
              </a:extLst>
            </p:cNvPr>
            <p:cNvCxnSpPr>
              <a:cxnSpLocks/>
            </p:cNvCxnSpPr>
            <p:nvPr/>
          </p:nvCxnSpPr>
          <p:spPr>
            <a:xfrm rot="1800000" flipH="1" flipV="1">
              <a:off x="1089375" y="3650881"/>
              <a:ext cx="1824803" cy="12885"/>
            </a:xfrm>
            <a:prstGeom prst="line">
              <a:avLst/>
            </a:prstGeom>
            <a:ln w="571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5B7AD00-E52B-834F-8678-1A209151CE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1805" y="4131588"/>
              <a:ext cx="1800791" cy="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DDC7E877-5B09-0345-A69D-9ACDACF8B177}"/>
              </a:ext>
            </a:extLst>
          </p:cNvPr>
          <p:cNvSpPr txBox="1"/>
          <p:nvPr/>
        </p:nvSpPr>
        <p:spPr>
          <a:xfrm>
            <a:off x="11662345" y="1879331"/>
            <a:ext cx="297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1. Colour in whatever you like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B7A2D4E-1538-754D-81BA-2D4A20122E6C}"/>
              </a:ext>
            </a:extLst>
          </p:cNvPr>
          <p:cNvSpPr txBox="1"/>
          <p:nvPr/>
        </p:nvSpPr>
        <p:spPr>
          <a:xfrm>
            <a:off x="12000548" y="2335603"/>
            <a:ext cx="2971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2. Draw some connections</a:t>
            </a:r>
            <a:br>
              <a:rPr lang="en-US" sz="1800" dirty="0"/>
            </a:br>
            <a:r>
              <a:rPr lang="en-US" sz="1800" dirty="0"/>
              <a:t>    between the ‘chips’ and </a:t>
            </a:r>
            <a:br>
              <a:rPr lang="en-US" sz="1800" dirty="0"/>
            </a:br>
            <a:r>
              <a:rPr lang="en-US" sz="1800" dirty="0"/>
              <a:t>    the CPU so that the robot</a:t>
            </a:r>
            <a:br>
              <a:rPr lang="en-US" sz="1800" dirty="0"/>
            </a:br>
            <a:r>
              <a:rPr lang="en-US" sz="1800" dirty="0"/>
              <a:t>    brain will work beautifully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4B0B4BE-19CE-4343-92CE-2FA85EA55E51}"/>
              </a:ext>
            </a:extLst>
          </p:cNvPr>
          <p:cNvSpPr txBox="1"/>
          <p:nvPr/>
        </p:nvSpPr>
        <p:spPr>
          <a:xfrm>
            <a:off x="12238551" y="4997303"/>
            <a:ext cx="27338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3. </a:t>
            </a:r>
            <a:r>
              <a:rPr lang="en-US" sz="1800" i="1" dirty="0"/>
              <a:t>Cut</a:t>
            </a:r>
            <a:r>
              <a:rPr lang="en-US" sz="1800" dirty="0"/>
              <a:t> the </a:t>
            </a:r>
            <a:r>
              <a:rPr lang="en-US" sz="1800" b="1" dirty="0"/>
              <a:t>thick black </a:t>
            </a:r>
            <a:br>
              <a:rPr lang="en-US" sz="1800" b="1" dirty="0"/>
            </a:br>
            <a:r>
              <a:rPr lang="en-US" sz="1800" b="1" dirty="0"/>
              <a:t>     dotted lines </a:t>
            </a:r>
            <a:r>
              <a:rPr lang="en-US" sz="1800" dirty="0"/>
              <a:t>&amp; </a:t>
            </a:r>
            <a:r>
              <a:rPr lang="en-US" sz="1800" i="1" dirty="0"/>
              <a:t>fold</a:t>
            </a:r>
            <a:r>
              <a:rPr lang="en-US" sz="1800" dirty="0"/>
              <a:t> the</a:t>
            </a:r>
            <a:br>
              <a:rPr lang="en-US" sz="1800" dirty="0"/>
            </a:br>
            <a:r>
              <a:rPr lang="en-US" sz="1800" dirty="0"/>
              <a:t>     thin ones (get an adult</a:t>
            </a:r>
            <a:br>
              <a:rPr lang="en-US" sz="1800" dirty="0"/>
            </a:br>
            <a:r>
              <a:rPr lang="en-US" sz="1800" dirty="0"/>
              <a:t>     to help you).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636076A-788E-7B4B-856B-72E9A16FEC02}"/>
              </a:ext>
            </a:extLst>
          </p:cNvPr>
          <p:cNvSpPr txBox="1"/>
          <p:nvPr/>
        </p:nvSpPr>
        <p:spPr>
          <a:xfrm>
            <a:off x="12106496" y="7358339"/>
            <a:ext cx="2869753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5. Tape tabs behind the next panel (get an adult to help you)</a:t>
            </a:r>
            <a:br>
              <a:rPr lang="en-US" sz="1800" dirty="0"/>
            </a:br>
            <a:r>
              <a:rPr lang="en-US" sz="1050" dirty="0"/>
              <a:t>    </a:t>
            </a:r>
            <a:br>
              <a:rPr lang="en-US" sz="1800" dirty="0"/>
            </a:br>
            <a:r>
              <a:rPr lang="en-US" sz="1800" dirty="0"/>
              <a:t>Switch your robot brain </a:t>
            </a:r>
            <a:r>
              <a:rPr lang="en-US" sz="1800" b="1" dirty="0"/>
              <a:t>ON</a:t>
            </a:r>
            <a:r>
              <a:rPr lang="en-US" sz="1800" dirty="0"/>
              <a:t> by pressing         at the front.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B3B72FB-E5DC-574C-82E6-2A07E2848B81}"/>
              </a:ext>
            </a:extLst>
          </p:cNvPr>
          <p:cNvSpPr txBox="1"/>
          <p:nvPr/>
        </p:nvSpPr>
        <p:spPr>
          <a:xfrm>
            <a:off x="12221448" y="6502140"/>
            <a:ext cx="2869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4. Test the shape on </a:t>
            </a:r>
            <a:br>
              <a:rPr lang="en-US" sz="1800" dirty="0"/>
            </a:br>
            <a:r>
              <a:rPr lang="en-US" sz="1800" dirty="0"/>
              <a:t>     your head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6659699-F04E-EF46-BCC1-5A03C5DDD718}"/>
              </a:ext>
            </a:extLst>
          </p:cNvPr>
          <p:cNvSpPr txBox="1"/>
          <p:nvPr/>
        </p:nvSpPr>
        <p:spPr>
          <a:xfrm>
            <a:off x="12578374" y="4027316"/>
            <a:ext cx="180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What the ‘chips’ look like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3C98B6C-C344-9A45-882A-07BDD1D8034C}"/>
              </a:ext>
            </a:extLst>
          </p:cNvPr>
          <p:cNvSpPr txBox="1"/>
          <p:nvPr/>
        </p:nvSpPr>
        <p:spPr>
          <a:xfrm>
            <a:off x="11178156" y="9207117"/>
            <a:ext cx="3517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6. Wear your hat everywhere, and  </a:t>
            </a:r>
            <a:br>
              <a:rPr lang="en-US" sz="1800" dirty="0"/>
            </a:br>
            <a:r>
              <a:rPr lang="en-US" sz="1800" dirty="0"/>
              <a:t>     see if people with smartphone </a:t>
            </a:r>
            <a:br>
              <a:rPr lang="en-US" sz="1800" dirty="0"/>
            </a:br>
            <a:r>
              <a:rPr lang="en-US" sz="1800" dirty="0"/>
              <a:t>     cameras can use the QR code to</a:t>
            </a:r>
            <a:br>
              <a:rPr lang="en-US" sz="1800" dirty="0"/>
            </a:br>
            <a:r>
              <a:rPr lang="en-US" sz="1800" dirty="0"/>
              <a:t>     visit our website! 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620A9C3-3B1D-7044-99E7-C21D51AE441B}"/>
              </a:ext>
            </a:extLst>
          </p:cNvPr>
          <p:cNvSpPr txBox="1"/>
          <p:nvPr/>
        </p:nvSpPr>
        <p:spPr>
          <a:xfrm>
            <a:off x="12250741" y="4232645"/>
            <a:ext cx="2976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Add the date and make </a:t>
            </a:r>
            <a:br>
              <a:rPr lang="en-US" sz="1800" dirty="0"/>
            </a:br>
            <a:r>
              <a:rPr lang="en-US" sz="1800" dirty="0"/>
              <a:t>up a brain serial number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11C7FF5-C669-5B43-ACCC-11390FABBE80}"/>
              </a:ext>
            </a:extLst>
          </p:cNvPr>
          <p:cNvSpPr txBox="1"/>
          <p:nvPr/>
        </p:nvSpPr>
        <p:spPr>
          <a:xfrm>
            <a:off x="11372706" y="502716"/>
            <a:ext cx="26134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“Hatagon”</a:t>
            </a:r>
          </a:p>
          <a:p>
            <a:r>
              <a:rPr lang="en-US" sz="1800" dirty="0"/>
              <a:t>the paper hat that’s part human and part android.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30DB9F9-3808-A84E-A0D2-951887ED4770}"/>
              </a:ext>
            </a:extLst>
          </p:cNvPr>
          <p:cNvGrpSpPr/>
          <p:nvPr/>
        </p:nvGrpSpPr>
        <p:grpSpPr>
          <a:xfrm>
            <a:off x="5605294" y="583281"/>
            <a:ext cx="666868" cy="666868"/>
            <a:chOff x="5893955" y="2483420"/>
            <a:chExt cx="666868" cy="666868"/>
          </a:xfrm>
        </p:grpSpPr>
        <p:sp>
          <p:nvSpPr>
            <p:cNvPr id="110" name="Donut 59">
              <a:extLst>
                <a:ext uri="{FF2B5EF4-FFF2-40B4-BE49-F238E27FC236}">
                  <a16:creationId xmlns:a16="http://schemas.microsoft.com/office/drawing/2014/main" id="{D43B016B-94A6-734F-BD45-A6D438ABFA7B}"/>
                </a:ext>
              </a:extLst>
            </p:cNvPr>
            <p:cNvSpPr/>
            <p:nvPr/>
          </p:nvSpPr>
          <p:spPr>
            <a:xfrm>
              <a:off x="6144165" y="2736683"/>
              <a:ext cx="157644" cy="157644"/>
            </a:xfrm>
            <a:prstGeom prst="donut">
              <a:avLst>
                <a:gd name="adj" fmla="val 623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1" name="Donut 252">
              <a:extLst>
                <a:ext uri="{FF2B5EF4-FFF2-40B4-BE49-F238E27FC236}">
                  <a16:creationId xmlns:a16="http://schemas.microsoft.com/office/drawing/2014/main" id="{B15797EC-A309-5042-BAA2-12C2FA087384}"/>
                </a:ext>
              </a:extLst>
            </p:cNvPr>
            <p:cNvSpPr/>
            <p:nvPr/>
          </p:nvSpPr>
          <p:spPr>
            <a:xfrm>
              <a:off x="5985658" y="2573145"/>
              <a:ext cx="483462" cy="483462"/>
            </a:xfrm>
            <a:prstGeom prst="donut">
              <a:avLst>
                <a:gd name="adj" fmla="val 623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Donut 254">
              <a:extLst>
                <a:ext uri="{FF2B5EF4-FFF2-40B4-BE49-F238E27FC236}">
                  <a16:creationId xmlns:a16="http://schemas.microsoft.com/office/drawing/2014/main" id="{4FFBE0C6-AEFD-0D46-8333-DBDF2F217A2B}"/>
                </a:ext>
              </a:extLst>
            </p:cNvPr>
            <p:cNvSpPr/>
            <p:nvPr/>
          </p:nvSpPr>
          <p:spPr>
            <a:xfrm>
              <a:off x="5893955" y="2483420"/>
              <a:ext cx="666868" cy="666868"/>
            </a:xfrm>
            <a:prstGeom prst="donut">
              <a:avLst>
                <a:gd name="adj" fmla="val 623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118" name="Frame 117">
            <a:extLst>
              <a:ext uri="{FF2B5EF4-FFF2-40B4-BE49-F238E27FC236}">
                <a16:creationId xmlns:a16="http://schemas.microsoft.com/office/drawing/2014/main" id="{895A25A2-1076-D94F-B2AF-33437A0035FD}"/>
              </a:ext>
            </a:extLst>
          </p:cNvPr>
          <p:cNvSpPr/>
          <p:nvPr/>
        </p:nvSpPr>
        <p:spPr>
          <a:xfrm>
            <a:off x="5394935" y="9266912"/>
            <a:ext cx="2308484" cy="1033086"/>
          </a:xfrm>
          <a:prstGeom prst="frame">
            <a:avLst>
              <a:gd name="adj1" fmla="val 14959"/>
            </a:avLst>
          </a:prstGeom>
          <a:solidFill>
            <a:schemeClr val="bg2">
              <a:lumMod val="75000"/>
            </a:schemeClr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96CB56A-DB4E-E344-8241-E64CFF1DE93A}"/>
              </a:ext>
            </a:extLst>
          </p:cNvPr>
          <p:cNvGrpSpPr/>
          <p:nvPr/>
        </p:nvGrpSpPr>
        <p:grpSpPr>
          <a:xfrm>
            <a:off x="5365175" y="9241069"/>
            <a:ext cx="184865" cy="184865"/>
            <a:chOff x="5365175" y="9241069"/>
            <a:chExt cx="184865" cy="184865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63D367FA-EA27-BE47-B09D-C596537F1C15}"/>
                </a:ext>
              </a:extLst>
            </p:cNvPr>
            <p:cNvSpPr/>
            <p:nvPr/>
          </p:nvSpPr>
          <p:spPr>
            <a:xfrm>
              <a:off x="5429099" y="9298172"/>
              <a:ext cx="70658" cy="7065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F50E723-6A8A-8E46-ACEF-2876D8DD41E7}"/>
                </a:ext>
              </a:extLst>
            </p:cNvPr>
            <p:cNvSpPr/>
            <p:nvPr/>
          </p:nvSpPr>
          <p:spPr>
            <a:xfrm>
              <a:off x="5406789" y="9275862"/>
              <a:ext cx="115277" cy="115277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4F8BB6-38DD-9646-8451-A3DC810002E6}"/>
                </a:ext>
              </a:extLst>
            </p:cNvPr>
            <p:cNvSpPr/>
            <p:nvPr/>
          </p:nvSpPr>
          <p:spPr>
            <a:xfrm>
              <a:off x="5365175" y="9241069"/>
              <a:ext cx="184865" cy="184865"/>
            </a:xfrm>
            <a:prstGeom prst="ellipse">
              <a:avLst/>
            </a:prstGeom>
            <a:noFill/>
            <a:ln w="571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377117E5-24A0-9D42-8FC0-FFFB975F516E}"/>
              </a:ext>
            </a:extLst>
          </p:cNvPr>
          <p:cNvGrpSpPr/>
          <p:nvPr/>
        </p:nvGrpSpPr>
        <p:grpSpPr>
          <a:xfrm>
            <a:off x="5378432" y="10137443"/>
            <a:ext cx="184865" cy="184865"/>
            <a:chOff x="5365175" y="9241069"/>
            <a:chExt cx="184865" cy="184865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54CA837F-0CEC-464B-AE83-3E5B1445F2AA}"/>
                </a:ext>
              </a:extLst>
            </p:cNvPr>
            <p:cNvSpPr/>
            <p:nvPr/>
          </p:nvSpPr>
          <p:spPr>
            <a:xfrm>
              <a:off x="5429099" y="9298172"/>
              <a:ext cx="70658" cy="7065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1AD09AC-3706-A547-864E-F976A1564A1E}"/>
                </a:ext>
              </a:extLst>
            </p:cNvPr>
            <p:cNvSpPr/>
            <p:nvPr/>
          </p:nvSpPr>
          <p:spPr>
            <a:xfrm>
              <a:off x="5406789" y="9275862"/>
              <a:ext cx="115277" cy="115277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1AAC0101-9143-494F-A4E8-8F0D6A88A35F}"/>
                </a:ext>
              </a:extLst>
            </p:cNvPr>
            <p:cNvSpPr/>
            <p:nvPr/>
          </p:nvSpPr>
          <p:spPr>
            <a:xfrm>
              <a:off x="5365175" y="9241069"/>
              <a:ext cx="184865" cy="184865"/>
            </a:xfrm>
            <a:prstGeom prst="ellipse">
              <a:avLst/>
            </a:prstGeom>
            <a:noFill/>
            <a:ln w="571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3DC52C74-A703-7A4F-8428-6094DFAEE5AF}"/>
              </a:ext>
            </a:extLst>
          </p:cNvPr>
          <p:cNvGrpSpPr/>
          <p:nvPr/>
        </p:nvGrpSpPr>
        <p:grpSpPr>
          <a:xfrm>
            <a:off x="7542821" y="10137443"/>
            <a:ext cx="184865" cy="184865"/>
            <a:chOff x="5365175" y="9241069"/>
            <a:chExt cx="184865" cy="184865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6E95BEB8-F7C3-7A47-915D-D29205886F4C}"/>
                </a:ext>
              </a:extLst>
            </p:cNvPr>
            <p:cNvSpPr/>
            <p:nvPr/>
          </p:nvSpPr>
          <p:spPr>
            <a:xfrm>
              <a:off x="5429099" y="9298172"/>
              <a:ext cx="70658" cy="7065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93167D23-496F-C548-8CE8-0F40F0E10308}"/>
                </a:ext>
              </a:extLst>
            </p:cNvPr>
            <p:cNvSpPr/>
            <p:nvPr/>
          </p:nvSpPr>
          <p:spPr>
            <a:xfrm>
              <a:off x="5406789" y="9275862"/>
              <a:ext cx="115277" cy="115277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46698C6C-F4B1-9D4C-9F39-7160A695DD43}"/>
                </a:ext>
              </a:extLst>
            </p:cNvPr>
            <p:cNvSpPr/>
            <p:nvPr/>
          </p:nvSpPr>
          <p:spPr>
            <a:xfrm>
              <a:off x="5365175" y="9241069"/>
              <a:ext cx="184865" cy="184865"/>
            </a:xfrm>
            <a:prstGeom prst="ellipse">
              <a:avLst/>
            </a:prstGeom>
            <a:noFill/>
            <a:ln w="571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044C6BBD-6183-BF42-8B87-59F0607CEEDB}"/>
              </a:ext>
            </a:extLst>
          </p:cNvPr>
          <p:cNvGrpSpPr/>
          <p:nvPr/>
        </p:nvGrpSpPr>
        <p:grpSpPr>
          <a:xfrm>
            <a:off x="7542821" y="9235958"/>
            <a:ext cx="184865" cy="184865"/>
            <a:chOff x="5365175" y="9241069"/>
            <a:chExt cx="184865" cy="184865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2669311A-C332-864F-A9C7-B6276118B09B}"/>
                </a:ext>
              </a:extLst>
            </p:cNvPr>
            <p:cNvSpPr/>
            <p:nvPr/>
          </p:nvSpPr>
          <p:spPr>
            <a:xfrm>
              <a:off x="5429099" y="9298172"/>
              <a:ext cx="70658" cy="7065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37A872F6-C2C9-7043-A794-E2B5E9860B21}"/>
                </a:ext>
              </a:extLst>
            </p:cNvPr>
            <p:cNvSpPr/>
            <p:nvPr/>
          </p:nvSpPr>
          <p:spPr>
            <a:xfrm>
              <a:off x="5406789" y="9275862"/>
              <a:ext cx="115277" cy="115277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5E1315B3-B1E1-E148-B5A9-4FBD4E384DC9}"/>
                </a:ext>
              </a:extLst>
            </p:cNvPr>
            <p:cNvSpPr/>
            <p:nvPr/>
          </p:nvSpPr>
          <p:spPr>
            <a:xfrm>
              <a:off x="5365175" y="9241069"/>
              <a:ext cx="184865" cy="184865"/>
            </a:xfrm>
            <a:prstGeom prst="ellipse">
              <a:avLst/>
            </a:prstGeom>
            <a:noFill/>
            <a:ln w="571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1" name="TextBox 190">
            <a:extLst>
              <a:ext uri="{FF2B5EF4-FFF2-40B4-BE49-F238E27FC236}">
                <a16:creationId xmlns:a16="http://schemas.microsoft.com/office/drawing/2014/main" id="{72C8E3EA-2FD5-E845-9D69-FF01B73FFAA1}"/>
              </a:ext>
            </a:extLst>
          </p:cNvPr>
          <p:cNvSpPr txBox="1"/>
          <p:nvPr/>
        </p:nvSpPr>
        <p:spPr>
          <a:xfrm rot="16200000">
            <a:off x="5235707" y="9672354"/>
            <a:ext cx="788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ndale Mono" charset="0"/>
                <a:ea typeface="Andale Mono" charset="0"/>
                <a:cs typeface="Andale Mono" charset="0"/>
              </a:rPr>
              <a:t>Date 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DD2A9086-8642-6C44-B920-554F079E8423}"/>
              </a:ext>
            </a:extLst>
          </p:cNvPr>
          <p:cNvSpPr txBox="1"/>
          <p:nvPr/>
        </p:nvSpPr>
        <p:spPr>
          <a:xfrm rot="16200000">
            <a:off x="5572257" y="9666004"/>
            <a:ext cx="788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ndale Mono" charset="0"/>
                <a:ea typeface="Andale Mono" charset="0"/>
                <a:cs typeface="Andale Mono" charset="0"/>
              </a:rPr>
              <a:t>Serial No.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95EF2570-95EC-1340-B2D2-114488EC9E35}"/>
              </a:ext>
            </a:extLst>
          </p:cNvPr>
          <p:cNvSpPr/>
          <p:nvPr/>
        </p:nvSpPr>
        <p:spPr>
          <a:xfrm>
            <a:off x="6049068" y="9461517"/>
            <a:ext cx="154103" cy="6359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1BA766EF-001C-954A-B5C9-41976330393D}"/>
              </a:ext>
            </a:extLst>
          </p:cNvPr>
          <p:cNvSpPr txBox="1"/>
          <p:nvPr/>
        </p:nvSpPr>
        <p:spPr>
          <a:xfrm rot="16200000">
            <a:off x="5400807" y="9672354"/>
            <a:ext cx="788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>
                    <a:lumMod val="9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11/06/2022</a:t>
            </a:r>
          </a:p>
        </p:txBody>
      </p: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664826A7-7730-5849-ACB0-30DC932DE8BC}"/>
              </a:ext>
            </a:extLst>
          </p:cNvPr>
          <p:cNvCxnSpPr>
            <a:cxnSpLocks/>
          </p:cNvCxnSpPr>
          <p:nvPr/>
        </p:nvCxnSpPr>
        <p:spPr>
          <a:xfrm flipV="1">
            <a:off x="5615166" y="6274713"/>
            <a:ext cx="12130" cy="2070506"/>
          </a:xfrm>
          <a:prstGeom prst="line">
            <a:avLst/>
          </a:prstGeom>
          <a:ln w="20320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5BD74B32-C2E8-4D43-9AFB-E6A01F89387B}"/>
              </a:ext>
            </a:extLst>
          </p:cNvPr>
          <p:cNvCxnSpPr>
            <a:cxnSpLocks/>
          </p:cNvCxnSpPr>
          <p:nvPr/>
        </p:nvCxnSpPr>
        <p:spPr>
          <a:xfrm flipH="1" flipV="1">
            <a:off x="7424648" y="1386368"/>
            <a:ext cx="13223" cy="2838940"/>
          </a:xfrm>
          <a:prstGeom prst="line">
            <a:avLst/>
          </a:prstGeom>
          <a:ln w="20320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F43C7B46-9031-9E41-A16E-4A63F43B00A1}"/>
              </a:ext>
            </a:extLst>
          </p:cNvPr>
          <p:cNvCxnSpPr>
            <a:cxnSpLocks/>
          </p:cNvCxnSpPr>
          <p:nvPr/>
        </p:nvCxnSpPr>
        <p:spPr>
          <a:xfrm flipV="1">
            <a:off x="5604827" y="4179758"/>
            <a:ext cx="1833044" cy="2139526"/>
          </a:xfrm>
          <a:prstGeom prst="line">
            <a:avLst/>
          </a:prstGeom>
          <a:ln w="20320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2" name="Picture 201">
            <a:extLst>
              <a:ext uri="{FF2B5EF4-FFF2-40B4-BE49-F238E27FC236}">
                <a16:creationId xmlns:a16="http://schemas.microsoft.com/office/drawing/2014/main" id="{A132A300-3991-9F40-9E5C-599398167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906095" y="1863575"/>
            <a:ext cx="1256949" cy="12611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7389C39B-9B4C-8F46-A3F3-84934A6AB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015" y="9467302"/>
            <a:ext cx="1184971" cy="226388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00989A25-BDBC-274E-AF53-09F3F16AD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5426" y="9776528"/>
            <a:ext cx="1138406" cy="285195"/>
          </a:xfrm>
          <a:prstGeom prst="rect">
            <a:avLst/>
          </a:prstGeom>
        </p:spPr>
      </p:pic>
      <p:sp>
        <p:nvSpPr>
          <p:cNvPr id="210" name="TextBox 209">
            <a:extLst>
              <a:ext uri="{FF2B5EF4-FFF2-40B4-BE49-F238E27FC236}">
                <a16:creationId xmlns:a16="http://schemas.microsoft.com/office/drawing/2014/main" id="{827360B5-8609-294D-995C-46D1BD1EA970}"/>
              </a:ext>
            </a:extLst>
          </p:cNvPr>
          <p:cNvSpPr txBox="1"/>
          <p:nvPr/>
        </p:nvSpPr>
        <p:spPr>
          <a:xfrm rot="5400000">
            <a:off x="419713" y="5625729"/>
            <a:ext cx="1445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Temporal</a:t>
            </a:r>
            <a:r>
              <a:rPr lang="en-US" sz="1400" dirty="0">
                <a:latin typeface="STCaiyun" panose="020B0400000000000000" pitchFamily="34" charset="-122"/>
                <a:ea typeface="STCaiyun" panose="020B0400000000000000" pitchFamily="34" charset="-122"/>
                <a:cs typeface="Trade Gothic Inline" panose="020F05020202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lobe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8A20642C-628F-8C40-B9B6-3E373916BE16}"/>
              </a:ext>
            </a:extLst>
          </p:cNvPr>
          <p:cNvSpPr txBox="1"/>
          <p:nvPr/>
        </p:nvSpPr>
        <p:spPr>
          <a:xfrm rot="5400000">
            <a:off x="2238405" y="5782396"/>
            <a:ext cx="1319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Parietal</a:t>
            </a:r>
            <a:r>
              <a:rPr lang="en-US" sz="1400" dirty="0">
                <a:latin typeface="STCaiyun" panose="020B0400000000000000" pitchFamily="34" charset="-122"/>
                <a:ea typeface="STCaiyun" panose="020B0400000000000000" pitchFamily="34" charset="-122"/>
                <a:cs typeface="Trade Gothic Inline" panose="020F05020202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lobe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92CA968B-1A3F-514F-83A4-93DB2BD67EDB}"/>
              </a:ext>
            </a:extLst>
          </p:cNvPr>
          <p:cNvSpPr txBox="1"/>
          <p:nvPr/>
        </p:nvSpPr>
        <p:spPr>
          <a:xfrm rot="3598610">
            <a:off x="1365845" y="8644519"/>
            <a:ext cx="1471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Temporal</a:t>
            </a:r>
            <a:r>
              <a:rPr lang="en-US" sz="1400" dirty="0">
                <a:latin typeface="STCaiyun" panose="020B0400000000000000" pitchFamily="34" charset="-122"/>
                <a:ea typeface="STCaiyun" panose="020B0400000000000000" pitchFamily="34" charset="-122"/>
                <a:cs typeface="Trade Gothic Inline" panose="020F05020202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lobe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27556A15-6662-0445-ABC7-FEA3A78F6AB2}"/>
              </a:ext>
            </a:extLst>
          </p:cNvPr>
          <p:cNvSpPr txBox="1"/>
          <p:nvPr/>
        </p:nvSpPr>
        <p:spPr>
          <a:xfrm rot="3602518">
            <a:off x="2874799" y="7489422"/>
            <a:ext cx="1274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Parietal</a:t>
            </a:r>
            <a:r>
              <a:rPr lang="en-US" sz="1400" dirty="0">
                <a:latin typeface="STCaiyun" panose="020B0400000000000000" pitchFamily="34" charset="-122"/>
                <a:ea typeface="STCaiyun" panose="020B0400000000000000" pitchFamily="34" charset="-122"/>
                <a:cs typeface="Trade Gothic Inline" panose="020F05020202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lobe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D5FC4728-6EF2-C84C-B9E2-E57C0A73ED5F}"/>
              </a:ext>
            </a:extLst>
          </p:cNvPr>
          <p:cNvSpPr txBox="1"/>
          <p:nvPr/>
        </p:nvSpPr>
        <p:spPr>
          <a:xfrm rot="7184005">
            <a:off x="1378850" y="2059192"/>
            <a:ext cx="1226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Frontal</a:t>
            </a:r>
            <a:r>
              <a:rPr lang="en-US" sz="1400" dirty="0">
                <a:latin typeface="STCaiyun" panose="020B0400000000000000" pitchFamily="34" charset="-122"/>
                <a:ea typeface="STCaiyun" panose="020B0400000000000000" pitchFamily="34" charset="-122"/>
                <a:cs typeface="Trade Gothic Inline" panose="020F05020202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lobe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622F3772-3014-5C40-ADB8-F0A088ABFD39}"/>
              </a:ext>
            </a:extLst>
          </p:cNvPr>
          <p:cNvSpPr txBox="1"/>
          <p:nvPr/>
        </p:nvSpPr>
        <p:spPr>
          <a:xfrm rot="7184005">
            <a:off x="2862436" y="2992292"/>
            <a:ext cx="1284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Frontal</a:t>
            </a:r>
            <a:r>
              <a:rPr lang="en-US" sz="1400" dirty="0">
                <a:latin typeface="STCaiyun" panose="020B0400000000000000" pitchFamily="34" charset="-122"/>
                <a:ea typeface="STCaiyun" panose="020B0400000000000000" pitchFamily="34" charset="-122"/>
                <a:cs typeface="Trade Gothic Inline" panose="020F05020202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lobe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1BC1FDF-2478-4040-9139-B038D943F41B}"/>
              </a:ext>
            </a:extLst>
          </p:cNvPr>
          <p:cNvSpPr txBox="1"/>
          <p:nvPr/>
        </p:nvSpPr>
        <p:spPr>
          <a:xfrm>
            <a:off x="5360292" y="8875944"/>
            <a:ext cx="1468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Occipital</a:t>
            </a:r>
            <a:r>
              <a:rPr lang="en-US" sz="1400" dirty="0">
                <a:latin typeface="STCaiyun" panose="020B0400000000000000" pitchFamily="34" charset="-122"/>
                <a:ea typeface="STCaiyun" panose="020B0400000000000000" pitchFamily="34" charset="-122"/>
                <a:cs typeface="Trade Gothic Inline" panose="020F05020202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lobe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7D33CF-ED9B-D04A-96B4-7D052735E2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937368">
            <a:off x="2359095" y="7992847"/>
            <a:ext cx="557963" cy="3332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78D56C-DB6F-B944-BF2F-8350870D33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183314">
            <a:off x="2601174" y="7310654"/>
            <a:ext cx="713957" cy="4108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343B0F-5B47-8F4A-829D-551147648F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8876214">
            <a:off x="1937188" y="7091874"/>
            <a:ext cx="470554" cy="6284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656C8D0-DFA5-E144-A7E9-15AF587CD1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441400">
            <a:off x="2285732" y="7711282"/>
            <a:ext cx="215125" cy="21651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1D19945-D3E3-C64C-9197-A6F24A019108}"/>
              </a:ext>
            </a:extLst>
          </p:cNvPr>
          <p:cNvGrpSpPr/>
          <p:nvPr/>
        </p:nvGrpSpPr>
        <p:grpSpPr>
          <a:xfrm>
            <a:off x="3309776" y="8433161"/>
            <a:ext cx="396947" cy="396947"/>
            <a:chOff x="3092910" y="8326938"/>
            <a:chExt cx="666868" cy="66686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B6CBC8C-F617-3A45-B6B3-84F088322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3108662">
              <a:off x="3262871" y="8472414"/>
              <a:ext cx="292355" cy="341081"/>
            </a:xfrm>
            <a:prstGeom prst="rect">
              <a:avLst/>
            </a:prstGeom>
          </p:spPr>
        </p:pic>
        <p:sp>
          <p:nvSpPr>
            <p:cNvPr id="223" name="Donut 252">
              <a:extLst>
                <a:ext uri="{FF2B5EF4-FFF2-40B4-BE49-F238E27FC236}">
                  <a16:creationId xmlns:a16="http://schemas.microsoft.com/office/drawing/2014/main" id="{0D55EAC7-D778-3C4A-9BDF-35F005B54434}"/>
                </a:ext>
              </a:extLst>
            </p:cNvPr>
            <p:cNvSpPr/>
            <p:nvPr/>
          </p:nvSpPr>
          <p:spPr>
            <a:xfrm>
              <a:off x="3184613" y="8416663"/>
              <a:ext cx="483462" cy="483462"/>
            </a:xfrm>
            <a:prstGeom prst="donut">
              <a:avLst>
                <a:gd name="adj" fmla="val 623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4" name="Donut 254">
              <a:extLst>
                <a:ext uri="{FF2B5EF4-FFF2-40B4-BE49-F238E27FC236}">
                  <a16:creationId xmlns:a16="http://schemas.microsoft.com/office/drawing/2014/main" id="{B9CB3767-CA24-D24E-BA0E-7391EA37CBA1}"/>
                </a:ext>
              </a:extLst>
            </p:cNvPr>
            <p:cNvSpPr/>
            <p:nvPr/>
          </p:nvSpPr>
          <p:spPr>
            <a:xfrm>
              <a:off x="3092910" y="8326938"/>
              <a:ext cx="666868" cy="666868"/>
            </a:xfrm>
            <a:prstGeom prst="donut">
              <a:avLst>
                <a:gd name="adj" fmla="val 623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A2883E43-B347-2546-B382-064348A71B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3573676">
            <a:off x="2643237" y="8747952"/>
            <a:ext cx="551359" cy="653662"/>
          </a:xfrm>
          <a:prstGeom prst="rect">
            <a:avLst/>
          </a:prstGeom>
        </p:spPr>
      </p:pic>
      <p:sp>
        <p:nvSpPr>
          <p:cNvPr id="225" name="TextBox 224">
            <a:extLst>
              <a:ext uri="{FF2B5EF4-FFF2-40B4-BE49-F238E27FC236}">
                <a16:creationId xmlns:a16="http://schemas.microsoft.com/office/drawing/2014/main" id="{A4439F14-DA9F-004F-9A41-E142BEC359BC}"/>
              </a:ext>
            </a:extLst>
          </p:cNvPr>
          <p:cNvSpPr txBox="1"/>
          <p:nvPr/>
        </p:nvSpPr>
        <p:spPr>
          <a:xfrm>
            <a:off x="1423792" y="6614397"/>
            <a:ext cx="873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+mj-lt"/>
              </a:rPr>
              <a:t>Cut this line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BE3A26C6-FFB7-8B4C-9716-E2047A93235C}"/>
              </a:ext>
            </a:extLst>
          </p:cNvPr>
          <p:cNvSpPr txBox="1"/>
          <p:nvPr/>
        </p:nvSpPr>
        <p:spPr>
          <a:xfrm rot="3520137">
            <a:off x="2259474" y="9141355"/>
            <a:ext cx="631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Memory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B864E2D1-9886-C34E-BECD-D99832BBEE62}"/>
              </a:ext>
            </a:extLst>
          </p:cNvPr>
          <p:cNvSpPr txBox="1"/>
          <p:nvPr/>
        </p:nvSpPr>
        <p:spPr>
          <a:xfrm rot="3586296">
            <a:off x="2914214" y="8689216"/>
            <a:ext cx="809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Navigation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33850255-5453-5A4C-B213-057A055D8EE0}"/>
              </a:ext>
            </a:extLst>
          </p:cNvPr>
          <p:cNvSpPr txBox="1"/>
          <p:nvPr/>
        </p:nvSpPr>
        <p:spPr>
          <a:xfrm rot="3603584">
            <a:off x="1963080" y="7561515"/>
            <a:ext cx="15180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*Fruit flies </a:t>
            </a:r>
            <a:r>
              <a:rPr lang="en-US" sz="1000" i="1" dirty="0"/>
              <a:t>like</a:t>
            </a:r>
            <a:r>
              <a:rPr lang="en-US" sz="1000" dirty="0"/>
              <a:t> a banana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0760251F-10C5-0446-BB79-531BC32EB2A5}"/>
              </a:ext>
            </a:extLst>
          </p:cNvPr>
          <p:cNvSpPr txBox="1"/>
          <p:nvPr/>
        </p:nvSpPr>
        <p:spPr>
          <a:xfrm rot="3598610">
            <a:off x="1203467" y="7632956"/>
            <a:ext cx="13308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Wernicke’s Area</a:t>
            </a:r>
          </a:p>
          <a:p>
            <a:r>
              <a:rPr lang="en-US" sz="1000" dirty="0">
                <a:latin typeface="+mj-lt"/>
                <a:ea typeface="Ayuthaya" pitchFamily="2" charset="-34"/>
                <a:cs typeface="Ayuthaya" pitchFamily="2" charset="-34"/>
              </a:rPr>
              <a:t>*Helps us understand both meanings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E78E62C5-E010-374C-B603-32CFA047F897}"/>
              </a:ext>
            </a:extLst>
          </p:cNvPr>
          <p:cNvSpPr txBox="1"/>
          <p:nvPr/>
        </p:nvSpPr>
        <p:spPr>
          <a:xfrm rot="5080007">
            <a:off x="1663300" y="4489799"/>
            <a:ext cx="496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Webdings" pitchFamily="2" charset="2"/>
              </a:rPr>
              <a:t>O</a:t>
            </a:r>
            <a:endParaRPr lang="en-US" dirty="0">
              <a:latin typeface="Webdings" pitchFamily="2" charset="2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E3DFEFDA-F341-804D-A7D3-D999B0EEFE7E}"/>
              </a:ext>
            </a:extLst>
          </p:cNvPr>
          <p:cNvSpPr/>
          <p:nvPr/>
        </p:nvSpPr>
        <p:spPr>
          <a:xfrm rot="5400000">
            <a:off x="4864002" y="5230188"/>
            <a:ext cx="14107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Idea adapted from</a:t>
            </a:r>
            <a:r>
              <a:rPr lang="en-US" sz="1000" dirty="0"/>
              <a:t> ellen</a:t>
            </a:r>
            <a:r>
              <a:rPr lang="en-US" sz="1000" b="1" dirty="0"/>
              <a:t>j</a:t>
            </a:r>
            <a:r>
              <a:rPr lang="en-US" sz="1000" dirty="0"/>
              <a:t>mchenry.com/</a:t>
            </a:r>
            <a:br>
              <a:rPr lang="en-US" sz="1000" dirty="0"/>
            </a:br>
            <a:r>
              <a:rPr lang="en-US" sz="1000" dirty="0"/>
              <a:t>brain-hemisphere-hat/</a:t>
            </a:r>
          </a:p>
        </p:txBody>
      </p:sp>
      <p:pic>
        <p:nvPicPr>
          <p:cNvPr id="234" name="Picture 2" descr="rain Drawing.svg">
            <a:extLst>
              <a:ext uri="{FF2B5EF4-FFF2-40B4-BE49-F238E27FC236}">
                <a16:creationId xmlns:a16="http://schemas.microsoft.com/office/drawing/2014/main" id="{F1D43ABA-D4DB-114F-93AD-1DDB5BC15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64137" y="4268965"/>
            <a:ext cx="759227" cy="620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58110E84-24CC-AB4E-9A5E-4E13F43E88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52315" y="5218182"/>
            <a:ext cx="654066" cy="1327735"/>
          </a:xfrm>
          <a:prstGeom prst="rect">
            <a:avLst/>
          </a:prstGeom>
        </p:spPr>
      </p:pic>
      <p:sp>
        <p:nvSpPr>
          <p:cNvPr id="236" name="Rectangle 235">
            <a:extLst>
              <a:ext uri="{FF2B5EF4-FFF2-40B4-BE49-F238E27FC236}">
                <a16:creationId xmlns:a16="http://schemas.microsoft.com/office/drawing/2014/main" id="{A8B2D01E-D060-E741-B82C-47E728C554C7}"/>
              </a:ext>
            </a:extLst>
          </p:cNvPr>
          <p:cNvSpPr/>
          <p:nvPr/>
        </p:nvSpPr>
        <p:spPr>
          <a:xfrm rot="16200000">
            <a:off x="6710051" y="5542104"/>
            <a:ext cx="16804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This side</a:t>
            </a:r>
          </a:p>
          <a:p>
            <a:r>
              <a:rPr lang="en-US" sz="1000" b="1" dirty="0"/>
              <a:t>Robot / computer </a:t>
            </a:r>
            <a:r>
              <a:rPr lang="en-US" sz="1000" dirty="0"/>
              <a:t>“brain”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03A60D76-8EF1-B747-85A8-DD288140F1F2}"/>
              </a:ext>
            </a:extLst>
          </p:cNvPr>
          <p:cNvSpPr/>
          <p:nvPr/>
        </p:nvSpPr>
        <p:spPr>
          <a:xfrm rot="5400000">
            <a:off x="5551601" y="4362942"/>
            <a:ext cx="862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This side</a:t>
            </a:r>
          </a:p>
          <a:p>
            <a:r>
              <a:rPr lang="en-US" sz="1000" b="1" dirty="0"/>
              <a:t>Human </a:t>
            </a:r>
            <a:r>
              <a:rPr lang="en-US" sz="1000" dirty="0"/>
              <a:t>brain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91391FF0-8E78-A944-819D-F46F131D99CC}"/>
              </a:ext>
            </a:extLst>
          </p:cNvPr>
          <p:cNvSpPr txBox="1"/>
          <p:nvPr/>
        </p:nvSpPr>
        <p:spPr>
          <a:xfrm>
            <a:off x="1063207" y="4175971"/>
            <a:ext cx="17158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Senses &amp; sense-making</a:t>
            </a:r>
          </a:p>
          <a:p>
            <a:r>
              <a:rPr lang="en-US" sz="1000" dirty="0">
                <a:latin typeface="+mj-lt"/>
                <a:ea typeface="Ayuthaya" pitchFamily="2" charset="-34"/>
                <a:cs typeface="Ayuthaya" pitchFamily="2" charset="-34"/>
              </a:rPr>
              <a:t>Hearing, smelling, emotion, language, understanding…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3C19AD58-3815-5242-A6AD-83E1E34C0AD7}"/>
              </a:ext>
            </a:extLst>
          </p:cNvPr>
          <p:cNvSpPr txBox="1"/>
          <p:nvPr/>
        </p:nvSpPr>
        <p:spPr>
          <a:xfrm rot="5400000">
            <a:off x="1667587" y="5742376"/>
            <a:ext cx="55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Wingdings" pitchFamily="2" charset="2"/>
                <a:ea typeface="Ayuthaya" pitchFamily="2" charset="-34"/>
                <a:cs typeface="Ayuthaya" pitchFamily="2" charset="-34"/>
              </a:rPr>
              <a:t>J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B45FED5-034C-B044-BC87-2F7257AF12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400000">
            <a:off x="1493334" y="5170877"/>
            <a:ext cx="377491" cy="53477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4932EB2-52E3-EF4B-9B2E-5E07E5F8C2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799598">
            <a:off x="2109323" y="5239903"/>
            <a:ext cx="330061" cy="540739"/>
          </a:xfrm>
          <a:prstGeom prst="rect">
            <a:avLst/>
          </a:prstGeom>
        </p:spPr>
      </p:pic>
      <p:sp>
        <p:nvSpPr>
          <p:cNvPr id="241" name="TextBox 240">
            <a:extLst>
              <a:ext uri="{FF2B5EF4-FFF2-40B4-BE49-F238E27FC236}">
                <a16:creationId xmlns:a16="http://schemas.microsoft.com/office/drawing/2014/main" id="{13F8742C-5775-0149-A315-72C615A8F004}"/>
              </a:ext>
            </a:extLst>
          </p:cNvPr>
          <p:cNvSpPr txBox="1"/>
          <p:nvPr/>
        </p:nvSpPr>
        <p:spPr>
          <a:xfrm rot="19720433">
            <a:off x="2140181" y="8317745"/>
            <a:ext cx="1567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 Rounded MT Bold" panose="020F0704030504030204" pitchFamily="34" charset="77"/>
              </a:rPr>
              <a:t>Hippocampus</a:t>
            </a:r>
          </a:p>
          <a:p>
            <a:r>
              <a:rPr lang="en-US" sz="1000" dirty="0">
                <a:latin typeface="+mj-lt"/>
              </a:rPr>
              <a:t>It’s shaped like a sea horse</a:t>
            </a:r>
          </a:p>
        </p:txBody>
      </p:sp>
      <p:pic>
        <p:nvPicPr>
          <p:cNvPr id="244" name="Picture 243">
            <a:extLst>
              <a:ext uri="{FF2B5EF4-FFF2-40B4-BE49-F238E27FC236}">
                <a16:creationId xmlns:a16="http://schemas.microsoft.com/office/drawing/2014/main" id="{EA020276-7FF2-6A4B-8963-E2A8641AF51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4530358">
            <a:off x="9334880" y="1808490"/>
            <a:ext cx="1194631" cy="977425"/>
          </a:xfrm>
          <a:prstGeom prst="rect">
            <a:avLst/>
          </a:prstGeom>
        </p:spPr>
      </p:pic>
      <p:sp>
        <p:nvSpPr>
          <p:cNvPr id="245" name="TextBox 244">
            <a:extLst>
              <a:ext uri="{FF2B5EF4-FFF2-40B4-BE49-F238E27FC236}">
                <a16:creationId xmlns:a16="http://schemas.microsoft.com/office/drawing/2014/main" id="{57B66A67-C7B0-0F48-A4F8-5F3DC43EFA9D}"/>
              </a:ext>
            </a:extLst>
          </p:cNvPr>
          <p:cNvSpPr txBox="1"/>
          <p:nvPr/>
        </p:nvSpPr>
        <p:spPr>
          <a:xfrm rot="14437290">
            <a:off x="9851585" y="1502570"/>
            <a:ext cx="1121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Display screen</a:t>
            </a:r>
          </a:p>
        </p:txBody>
      </p:sp>
      <p:pic>
        <p:nvPicPr>
          <p:cNvPr id="246" name="Picture 245">
            <a:extLst>
              <a:ext uri="{FF2B5EF4-FFF2-40B4-BE49-F238E27FC236}">
                <a16:creationId xmlns:a16="http://schemas.microsoft.com/office/drawing/2014/main" id="{37EC958C-7601-3247-A54D-87143AEEE21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4377946">
            <a:off x="10238100" y="2679969"/>
            <a:ext cx="777279" cy="1188000"/>
          </a:xfrm>
          <a:prstGeom prst="rect">
            <a:avLst/>
          </a:prstGeom>
        </p:spPr>
      </p:pic>
      <p:sp>
        <p:nvSpPr>
          <p:cNvPr id="247" name="TextBox 246">
            <a:extLst>
              <a:ext uri="{FF2B5EF4-FFF2-40B4-BE49-F238E27FC236}">
                <a16:creationId xmlns:a16="http://schemas.microsoft.com/office/drawing/2014/main" id="{E19EE08D-DEDE-C04D-B3FC-9674ABEE6E4F}"/>
              </a:ext>
            </a:extLst>
          </p:cNvPr>
          <p:cNvSpPr txBox="1"/>
          <p:nvPr/>
        </p:nvSpPr>
        <p:spPr>
          <a:xfrm rot="14387643">
            <a:off x="10607432" y="2714728"/>
            <a:ext cx="1178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Speakers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9BD283CA-7B37-0C4F-A74C-206F608EADA2}"/>
              </a:ext>
            </a:extLst>
          </p:cNvPr>
          <p:cNvSpPr txBox="1"/>
          <p:nvPr/>
        </p:nvSpPr>
        <p:spPr>
          <a:xfrm rot="14331338">
            <a:off x="10659839" y="2021887"/>
            <a:ext cx="915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Outputs</a:t>
            </a:r>
          </a:p>
        </p:txBody>
      </p: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9374DFD6-D2CA-454F-A69D-26EF24F7E5CB}"/>
              </a:ext>
            </a:extLst>
          </p:cNvPr>
          <p:cNvGrpSpPr/>
          <p:nvPr/>
        </p:nvGrpSpPr>
        <p:grpSpPr>
          <a:xfrm rot="14291997">
            <a:off x="8540494" y="3199526"/>
            <a:ext cx="1395413" cy="227022"/>
            <a:chOff x="1614487" y="8214563"/>
            <a:chExt cx="7404478" cy="1204644"/>
          </a:xfrm>
        </p:grpSpPr>
        <p:pic>
          <p:nvPicPr>
            <p:cNvPr id="250" name="Picture 249">
              <a:extLst>
                <a:ext uri="{FF2B5EF4-FFF2-40B4-BE49-F238E27FC236}">
                  <a16:creationId xmlns:a16="http://schemas.microsoft.com/office/drawing/2014/main" id="{C0ADC7B9-7624-E543-AB14-2797CB935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614487" y="8214563"/>
              <a:ext cx="2518250" cy="1204644"/>
            </a:xfrm>
            <a:prstGeom prst="rect">
              <a:avLst/>
            </a:prstGeom>
          </p:spPr>
        </p:pic>
        <p:pic>
          <p:nvPicPr>
            <p:cNvPr id="251" name="Picture 250">
              <a:extLst>
                <a:ext uri="{FF2B5EF4-FFF2-40B4-BE49-F238E27FC236}">
                  <a16:creationId xmlns:a16="http://schemas.microsoft.com/office/drawing/2014/main" id="{0420B1AC-A703-C44C-A5B8-C5336DAA9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294187" y="8232723"/>
              <a:ext cx="2106613" cy="1186483"/>
            </a:xfrm>
            <a:prstGeom prst="rect">
              <a:avLst/>
            </a:prstGeom>
          </p:spPr>
        </p:pic>
        <p:pic>
          <p:nvPicPr>
            <p:cNvPr id="252" name="Picture 251">
              <a:extLst>
                <a:ext uri="{FF2B5EF4-FFF2-40B4-BE49-F238E27FC236}">
                  <a16:creationId xmlns:a16="http://schemas.microsoft.com/office/drawing/2014/main" id="{80CC0681-D582-444A-A10F-961DABF6B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511450" y="8220023"/>
              <a:ext cx="2507515" cy="1186483"/>
            </a:xfrm>
            <a:prstGeom prst="rect">
              <a:avLst/>
            </a:prstGeom>
          </p:spPr>
        </p:pic>
      </p:grpSp>
      <p:sp>
        <p:nvSpPr>
          <p:cNvPr id="253" name="TextBox 252">
            <a:extLst>
              <a:ext uri="{FF2B5EF4-FFF2-40B4-BE49-F238E27FC236}">
                <a16:creationId xmlns:a16="http://schemas.microsoft.com/office/drawing/2014/main" id="{47C2C2C1-CE87-3D4A-8E08-D5EA7668C6DC}"/>
              </a:ext>
            </a:extLst>
          </p:cNvPr>
          <p:cNvSpPr txBox="1"/>
          <p:nvPr/>
        </p:nvSpPr>
        <p:spPr>
          <a:xfrm rot="14222790">
            <a:off x="8982607" y="2966647"/>
            <a:ext cx="922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Binary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C75F022D-533C-7742-BD47-24A10A1C3A3E}"/>
              </a:ext>
            </a:extLst>
          </p:cNvPr>
          <p:cNvSpPr txBox="1"/>
          <p:nvPr/>
        </p:nvSpPr>
        <p:spPr>
          <a:xfrm rot="14107617">
            <a:off x="7928982" y="3610131"/>
            <a:ext cx="920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Pixels</a:t>
            </a:r>
          </a:p>
        </p:txBody>
      </p:sp>
      <p:pic>
        <p:nvPicPr>
          <p:cNvPr id="256" name="Picture 255">
            <a:extLst>
              <a:ext uri="{FF2B5EF4-FFF2-40B4-BE49-F238E27FC236}">
                <a16:creationId xmlns:a16="http://schemas.microsoft.com/office/drawing/2014/main" id="{158598A3-8C41-C140-9A87-3A0A0869939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14191841">
            <a:off x="8501437" y="3262817"/>
            <a:ext cx="616481" cy="614618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7FB79585-9F99-114C-A0B5-91985134714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280" y="5502179"/>
            <a:ext cx="473622" cy="482020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20C713C7-9158-334C-8A48-60595D070FB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7293073">
            <a:off x="2294903" y="1927889"/>
            <a:ext cx="837684" cy="1436806"/>
          </a:xfrm>
          <a:prstGeom prst="rect">
            <a:avLst/>
          </a:prstGeom>
        </p:spPr>
      </p:pic>
      <p:sp>
        <p:nvSpPr>
          <p:cNvPr id="264" name="TextBox 263">
            <a:extLst>
              <a:ext uri="{FF2B5EF4-FFF2-40B4-BE49-F238E27FC236}">
                <a16:creationId xmlns:a16="http://schemas.microsoft.com/office/drawing/2014/main" id="{BF1E6292-C383-C34E-A753-317340F4BC67}"/>
              </a:ext>
            </a:extLst>
          </p:cNvPr>
          <p:cNvSpPr txBox="1"/>
          <p:nvPr/>
        </p:nvSpPr>
        <p:spPr>
          <a:xfrm rot="1850017">
            <a:off x="2321394" y="1543098"/>
            <a:ext cx="17158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Creativity &amp; personality</a:t>
            </a:r>
          </a:p>
          <a:p>
            <a:r>
              <a:rPr lang="en-US" sz="1000" dirty="0">
                <a:latin typeface="+mj-lt"/>
                <a:ea typeface="Ayuthaya" pitchFamily="2" charset="-34"/>
                <a:cs typeface="Ayuthaya" pitchFamily="2" charset="-34"/>
              </a:rPr>
              <a:t>Art, music, language, logic, thinking, ideas, decisions…</a:t>
            </a: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14F3DCD2-7241-5F4B-81A6-2C8E1219796B}"/>
              </a:ext>
            </a:extLst>
          </p:cNvPr>
          <p:cNvGrpSpPr/>
          <p:nvPr/>
        </p:nvGrpSpPr>
        <p:grpSpPr>
          <a:xfrm rot="7493795">
            <a:off x="1492583" y="2493337"/>
            <a:ext cx="887476" cy="1254399"/>
            <a:chOff x="5278387" y="2573362"/>
            <a:chExt cx="1114830" cy="1575752"/>
          </a:xfrm>
        </p:grpSpPr>
        <p:pic>
          <p:nvPicPr>
            <p:cNvPr id="266" name="Picture 265">
              <a:extLst>
                <a:ext uri="{FF2B5EF4-FFF2-40B4-BE49-F238E27FC236}">
                  <a16:creationId xmlns:a16="http://schemas.microsoft.com/office/drawing/2014/main" id="{4811FE8D-E2D4-7B42-B972-166A39E41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278387" y="2573362"/>
              <a:ext cx="1114830" cy="1575752"/>
            </a:xfrm>
            <a:prstGeom prst="rect">
              <a:avLst/>
            </a:prstGeom>
          </p:spPr>
        </p:pic>
        <p:pic>
          <p:nvPicPr>
            <p:cNvPr id="267" name="Picture 266">
              <a:extLst>
                <a:ext uri="{FF2B5EF4-FFF2-40B4-BE49-F238E27FC236}">
                  <a16:creationId xmlns:a16="http://schemas.microsoft.com/office/drawing/2014/main" id="{6581A0BD-5385-3541-BE87-523F257C2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0494970">
              <a:off x="5763585" y="2843559"/>
              <a:ext cx="144434" cy="203045"/>
            </a:xfrm>
            <a:prstGeom prst="rect">
              <a:avLst/>
            </a:prstGeom>
          </p:spPr>
        </p:pic>
        <p:pic>
          <p:nvPicPr>
            <p:cNvPr id="268" name="Picture 267">
              <a:extLst>
                <a:ext uri="{FF2B5EF4-FFF2-40B4-BE49-F238E27FC236}">
                  <a16:creationId xmlns:a16="http://schemas.microsoft.com/office/drawing/2014/main" id="{5763F385-D5F9-7341-B373-BB9E183BE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837758">
              <a:off x="6016576" y="2965906"/>
              <a:ext cx="144434" cy="203045"/>
            </a:xfrm>
            <a:prstGeom prst="rect">
              <a:avLst/>
            </a:prstGeom>
          </p:spPr>
        </p:pic>
        <p:pic>
          <p:nvPicPr>
            <p:cNvPr id="269" name="Picture 268">
              <a:extLst>
                <a:ext uri="{FF2B5EF4-FFF2-40B4-BE49-F238E27FC236}">
                  <a16:creationId xmlns:a16="http://schemas.microsoft.com/office/drawing/2014/main" id="{1876A250-DDF0-304B-976F-D6A7A3A45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16794781">
              <a:off x="5492735" y="2962697"/>
              <a:ext cx="144434" cy="20304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536338-4E3B-7949-AD41-BF1E4A8D62D7}"/>
              </a:ext>
            </a:extLst>
          </p:cNvPr>
          <p:cNvGrpSpPr/>
          <p:nvPr/>
        </p:nvGrpSpPr>
        <p:grpSpPr>
          <a:xfrm rot="8712426">
            <a:off x="2288914" y="3213973"/>
            <a:ext cx="513712" cy="632335"/>
            <a:chOff x="3372219" y="4360419"/>
            <a:chExt cx="1091848" cy="1343970"/>
          </a:xfrm>
        </p:grpSpPr>
        <p:pic>
          <p:nvPicPr>
            <p:cNvPr id="270" name="Picture 269">
              <a:extLst>
                <a:ext uri="{FF2B5EF4-FFF2-40B4-BE49-F238E27FC236}">
                  <a16:creationId xmlns:a16="http://schemas.microsoft.com/office/drawing/2014/main" id="{2831A2EA-C0CF-6C43-AEDC-C76AEB886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19953074">
              <a:off x="3372219" y="4510799"/>
              <a:ext cx="474644" cy="1193590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A734133-427E-0D4A-87DC-E10B36D290AF}"/>
                </a:ext>
              </a:extLst>
            </p:cNvPr>
            <p:cNvGrpSpPr/>
            <p:nvPr/>
          </p:nvGrpSpPr>
          <p:grpSpPr>
            <a:xfrm>
              <a:off x="3746787" y="4360419"/>
              <a:ext cx="717280" cy="1134744"/>
              <a:chOff x="3746787" y="4360419"/>
              <a:chExt cx="717280" cy="1134744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266DF158-9CFE-9C49-B979-2842431461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 rot="637758">
                <a:off x="3746787" y="4360419"/>
                <a:ext cx="403972" cy="598288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0FEDE8D7-8733-5E44-AB38-7936B92A3E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 rot="1984563">
                <a:off x="4091054" y="5003878"/>
                <a:ext cx="373013" cy="491285"/>
              </a:xfrm>
              <a:prstGeom prst="rect">
                <a:avLst/>
              </a:prstGeom>
            </p:spPr>
          </p:pic>
        </p:grp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6DF96B7E-58C8-B046-8039-859E81B91622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570787" y="5340350"/>
            <a:ext cx="0" cy="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B19B053-A07F-894C-976D-A94A5FF6988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570787" y="5340350"/>
            <a:ext cx="0" cy="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FEB3D7E-2101-1E47-A6DB-E6D4EE470785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7634811">
            <a:off x="2736264" y="2746286"/>
            <a:ext cx="267862" cy="371378"/>
          </a:xfrm>
          <a:prstGeom prst="rect">
            <a:avLst/>
          </a:prstGeom>
        </p:spPr>
      </p:pic>
      <p:pic>
        <p:nvPicPr>
          <p:cNvPr id="271" name="Picture 270">
            <a:extLst>
              <a:ext uri="{FF2B5EF4-FFF2-40B4-BE49-F238E27FC236}">
                <a16:creationId xmlns:a16="http://schemas.microsoft.com/office/drawing/2014/main" id="{D4D59C33-6044-A541-BEAF-43229618D4F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7634811">
            <a:off x="3051229" y="2525925"/>
            <a:ext cx="175888" cy="24386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6297D10-BA45-2E43-A7F5-63B562EDF66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7256291">
            <a:off x="3690924" y="2981006"/>
            <a:ext cx="920590" cy="916032"/>
          </a:xfrm>
          <a:prstGeom prst="rect">
            <a:avLst/>
          </a:prstGeom>
        </p:spPr>
      </p:pic>
      <p:sp>
        <p:nvSpPr>
          <p:cNvPr id="272" name="TextBox 271">
            <a:extLst>
              <a:ext uri="{FF2B5EF4-FFF2-40B4-BE49-F238E27FC236}">
                <a16:creationId xmlns:a16="http://schemas.microsoft.com/office/drawing/2014/main" id="{F6910C2F-DBF3-C848-82B5-51FC1501DD7B}"/>
              </a:ext>
            </a:extLst>
          </p:cNvPr>
          <p:cNvSpPr txBox="1"/>
          <p:nvPr/>
        </p:nvSpPr>
        <p:spPr>
          <a:xfrm rot="10800000">
            <a:off x="3182315" y="3905744"/>
            <a:ext cx="976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j-lt"/>
              </a:rPr>
              <a:t>Naming things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27D7B632-7B15-3941-A5A3-1DDBFE0BF5F4}"/>
              </a:ext>
            </a:extLst>
          </p:cNvPr>
          <p:cNvSpPr txBox="1"/>
          <p:nvPr/>
        </p:nvSpPr>
        <p:spPr>
          <a:xfrm rot="7250521">
            <a:off x="4318963" y="3592501"/>
            <a:ext cx="769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+mj-lt"/>
              </a:rPr>
              <a:t>Clock</a:t>
            </a:r>
            <a:r>
              <a:rPr lang="en-US" sz="1000" dirty="0">
                <a:latin typeface="+mj-lt"/>
              </a:rPr>
              <a:t>? Yes!</a:t>
            </a:r>
          </a:p>
          <a:p>
            <a:r>
              <a:rPr lang="en-US" sz="1000" dirty="0">
                <a:latin typeface="+mj-lt"/>
              </a:rPr>
              <a:t>Watch? No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446683E-42F2-064C-B1F2-38D63E5C17AF}"/>
              </a:ext>
            </a:extLst>
          </p:cNvPr>
          <p:cNvSpPr/>
          <p:nvPr/>
        </p:nvSpPr>
        <p:spPr>
          <a:xfrm rot="3660130">
            <a:off x="3987672" y="2652736"/>
            <a:ext cx="7906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j-lt"/>
              </a:rPr>
              <a:t>Telling time</a:t>
            </a:r>
          </a:p>
        </p:txBody>
      </p: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6C71B959-E681-1E41-A0F0-F37F0E69F256}"/>
              </a:ext>
            </a:extLst>
          </p:cNvPr>
          <p:cNvCxnSpPr/>
          <p:nvPr/>
        </p:nvCxnSpPr>
        <p:spPr>
          <a:xfrm>
            <a:off x="2815187" y="4656185"/>
            <a:ext cx="2474266" cy="45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1A1F3064-CBD3-D24D-9748-0AE81F425195}"/>
              </a:ext>
            </a:extLst>
          </p:cNvPr>
          <p:cNvCxnSpPr/>
          <p:nvPr/>
        </p:nvCxnSpPr>
        <p:spPr>
          <a:xfrm flipV="1">
            <a:off x="2822032" y="5291083"/>
            <a:ext cx="2480648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TextBox 276">
            <a:extLst>
              <a:ext uri="{FF2B5EF4-FFF2-40B4-BE49-F238E27FC236}">
                <a16:creationId xmlns:a16="http://schemas.microsoft.com/office/drawing/2014/main" id="{E5708FAF-3F99-9A48-9C88-0BE3689F649C}"/>
              </a:ext>
            </a:extLst>
          </p:cNvPr>
          <p:cNvSpPr txBox="1"/>
          <p:nvPr/>
        </p:nvSpPr>
        <p:spPr>
          <a:xfrm>
            <a:off x="2766330" y="4144682"/>
            <a:ext cx="18086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 Rounded MT Bold" panose="020F0704030504030204" pitchFamily="34" charset="77"/>
              </a:rPr>
              <a:t>Pre-motor</a:t>
            </a:r>
            <a:r>
              <a:rPr lang="en-US" sz="1200" b="1" dirty="0"/>
              <a:t> </a:t>
            </a:r>
            <a:r>
              <a:rPr lang="en-US" sz="1000" b="1" dirty="0">
                <a:latin typeface="Arial Rounded MT Bold" panose="020F0704030504030204" pitchFamily="34" charset="77"/>
              </a:rPr>
              <a:t>area</a:t>
            </a:r>
          </a:p>
          <a:p>
            <a:r>
              <a:rPr lang="en-US" sz="1000" dirty="0">
                <a:latin typeface="+mj-lt"/>
              </a:rPr>
              <a:t>Planning your next move(ment)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7AD80A71-2534-5842-AD7C-9D3E6B56A2B1}"/>
              </a:ext>
            </a:extLst>
          </p:cNvPr>
          <p:cNvSpPr txBox="1"/>
          <p:nvPr/>
        </p:nvSpPr>
        <p:spPr>
          <a:xfrm>
            <a:off x="3639966" y="4639992"/>
            <a:ext cx="17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 Rounded MT Bold" panose="020F0704030504030204" pitchFamily="34" charset="77"/>
              </a:rPr>
              <a:t>Motor cortex</a:t>
            </a:r>
          </a:p>
          <a:p>
            <a:r>
              <a:rPr lang="en-US" sz="1000" dirty="0">
                <a:latin typeface="+mj-lt"/>
              </a:rPr>
              <a:t>Moves opposite side of body!</a:t>
            </a:r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237BB083-7066-2846-92FB-225BC05DCA67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6567259">
            <a:off x="4596497" y="5818498"/>
            <a:ext cx="633979" cy="578850"/>
          </a:xfrm>
          <a:prstGeom prst="rect">
            <a:avLst/>
          </a:prstGeom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6DC7A5C1-A747-F944-8ABD-6FB43C9E282F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5400000">
            <a:off x="3431198" y="5645861"/>
            <a:ext cx="471117" cy="872867"/>
          </a:xfrm>
          <a:prstGeom prst="rect">
            <a:avLst/>
          </a:prstGeom>
        </p:spPr>
      </p:pic>
      <p:sp>
        <p:nvSpPr>
          <p:cNvPr id="281" name="TextBox 280">
            <a:extLst>
              <a:ext uri="{FF2B5EF4-FFF2-40B4-BE49-F238E27FC236}">
                <a16:creationId xmlns:a16="http://schemas.microsoft.com/office/drawing/2014/main" id="{0A7C6B24-C3D0-3343-93E9-B7816D1C3D45}"/>
              </a:ext>
            </a:extLst>
          </p:cNvPr>
          <p:cNvSpPr txBox="1"/>
          <p:nvPr/>
        </p:nvSpPr>
        <p:spPr>
          <a:xfrm>
            <a:off x="3179536" y="6241330"/>
            <a:ext cx="988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Temperature 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C9EC1A76-9FDE-784C-8CC9-BF6466F3DEA9}"/>
              </a:ext>
            </a:extLst>
          </p:cNvPr>
          <p:cNvSpPr txBox="1"/>
          <p:nvPr/>
        </p:nvSpPr>
        <p:spPr>
          <a:xfrm rot="5400000">
            <a:off x="4166189" y="6139399"/>
            <a:ext cx="733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Touch</a:t>
            </a:r>
          </a:p>
        </p:txBody>
      </p:sp>
      <p:pic>
        <p:nvPicPr>
          <p:cNvPr id="283" name="Picture 282">
            <a:extLst>
              <a:ext uri="{FF2B5EF4-FFF2-40B4-BE49-F238E27FC236}">
                <a16:creationId xmlns:a16="http://schemas.microsoft.com/office/drawing/2014/main" id="{9F69073C-2E98-394B-8046-D19ED8E0EB2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0085" y="4272485"/>
            <a:ext cx="103461" cy="244307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2572E17C-F664-2247-8B6B-CD8C82FECDB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3708">
            <a:off x="4282311" y="4120164"/>
            <a:ext cx="646668" cy="436822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F9B2ACA4-BB37-4D48-AE05-A649B9B1C6F3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5400000">
            <a:off x="2991495" y="4586481"/>
            <a:ext cx="552839" cy="765756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166D699B-8D59-E44B-95D8-08C0387FBA5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93388" y="4948669"/>
            <a:ext cx="219376" cy="378558"/>
          </a:xfrm>
          <a:prstGeom prst="rect">
            <a:avLst/>
          </a:prstGeom>
        </p:spPr>
      </p:pic>
      <p:pic>
        <p:nvPicPr>
          <p:cNvPr id="287" name="Picture 286">
            <a:extLst>
              <a:ext uri="{FF2B5EF4-FFF2-40B4-BE49-F238E27FC236}">
                <a16:creationId xmlns:a16="http://schemas.microsoft.com/office/drawing/2014/main" id="{D4F1AA5B-F048-3041-B67D-024844F01E2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20685" y="4929146"/>
            <a:ext cx="219376" cy="378558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4F4057B6-9A2D-4B4F-818B-6AD2DA677B5B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231782" y="4976918"/>
            <a:ext cx="378348" cy="250336"/>
          </a:xfrm>
          <a:prstGeom prst="rect">
            <a:avLst/>
          </a:prstGeom>
        </p:spPr>
      </p:pic>
      <p:sp>
        <p:nvSpPr>
          <p:cNvPr id="289" name="TextBox 288">
            <a:extLst>
              <a:ext uri="{FF2B5EF4-FFF2-40B4-BE49-F238E27FC236}">
                <a16:creationId xmlns:a16="http://schemas.microsoft.com/office/drawing/2014/main" id="{9EA16B42-021C-574E-959A-1473A66048AB}"/>
              </a:ext>
            </a:extLst>
          </p:cNvPr>
          <p:cNvSpPr txBox="1"/>
          <p:nvPr/>
        </p:nvSpPr>
        <p:spPr>
          <a:xfrm>
            <a:off x="3558997" y="5401321"/>
            <a:ext cx="1734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 Rounded MT Bold" panose="020F0704030504030204" pitchFamily="34" charset="77"/>
              </a:rPr>
              <a:t>Sensory cortex</a:t>
            </a:r>
          </a:p>
          <a:p>
            <a:r>
              <a:rPr lang="en-US" sz="1000" dirty="0">
                <a:latin typeface="+mj-lt"/>
              </a:rPr>
              <a:t>Senses opposite side of body!</a:t>
            </a:r>
          </a:p>
        </p:txBody>
      </p:sp>
      <p:pic>
        <p:nvPicPr>
          <p:cNvPr id="290" name="Picture 289">
            <a:extLst>
              <a:ext uri="{FF2B5EF4-FFF2-40B4-BE49-F238E27FC236}">
                <a16:creationId xmlns:a16="http://schemas.microsoft.com/office/drawing/2014/main" id="{C489BB84-7A94-554D-88E7-275073649B60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3278621">
            <a:off x="3706637" y="6954565"/>
            <a:ext cx="765838" cy="87668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E088090-FB51-224F-979C-C80BDBA98836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10800000">
            <a:off x="6650311" y="554188"/>
            <a:ext cx="1122513" cy="767391"/>
          </a:xfrm>
          <a:prstGeom prst="rect">
            <a:avLst/>
          </a:prstGeom>
        </p:spPr>
      </p:pic>
      <p:pic>
        <p:nvPicPr>
          <p:cNvPr id="291" name="Picture 290">
            <a:extLst>
              <a:ext uri="{FF2B5EF4-FFF2-40B4-BE49-F238E27FC236}">
                <a16:creationId xmlns:a16="http://schemas.microsoft.com/office/drawing/2014/main" id="{081BA2FB-D108-C04B-A608-3A285F5EACD2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5411446" y="8400707"/>
            <a:ext cx="663022" cy="453266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4F674AAD-4918-D946-A89A-E990F3A6925A}"/>
              </a:ext>
            </a:extLst>
          </p:cNvPr>
          <p:cNvSpPr/>
          <p:nvPr/>
        </p:nvSpPr>
        <p:spPr>
          <a:xfrm>
            <a:off x="3485279" y="6616439"/>
            <a:ext cx="109998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j-lt"/>
              </a:rPr>
              <a:t>Helps you know…</a:t>
            </a: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8CA53648-C2FC-2D4D-B432-64506B207DCF}"/>
              </a:ext>
            </a:extLst>
          </p:cNvPr>
          <p:cNvSpPr/>
          <p:nvPr/>
        </p:nvSpPr>
        <p:spPr>
          <a:xfrm rot="10800000">
            <a:off x="3164820" y="6768213"/>
            <a:ext cx="163378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j-lt"/>
              </a:rPr>
              <a:t>…which way is UP or DOWN</a:t>
            </a: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CC05AAB3-5584-4542-9A18-35D5E5F4EE85}"/>
              </a:ext>
            </a:extLst>
          </p:cNvPr>
          <p:cNvSpPr/>
          <p:nvPr/>
        </p:nvSpPr>
        <p:spPr>
          <a:xfrm rot="18086555">
            <a:off x="3715835" y="7618614"/>
            <a:ext cx="16129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j-lt"/>
              </a:rPr>
              <a:t>Helps you recognise shapes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28CCE02-7FE6-504E-9429-142043D7C4AD}"/>
              </a:ext>
            </a:extLst>
          </p:cNvPr>
          <p:cNvGrpSpPr/>
          <p:nvPr/>
        </p:nvGrpSpPr>
        <p:grpSpPr>
          <a:xfrm>
            <a:off x="6807223" y="6779281"/>
            <a:ext cx="1042047" cy="2290727"/>
            <a:chOff x="6731137" y="6697901"/>
            <a:chExt cx="1042047" cy="2290727"/>
          </a:xfrm>
        </p:grpSpPr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id="{79580835-6550-FB49-BCA0-15F4CD3AB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 rot="16200000">
              <a:off x="5816261" y="7657624"/>
              <a:ext cx="2174243" cy="344491"/>
            </a:xfrm>
            <a:prstGeom prst="rect">
              <a:avLst/>
            </a:prstGeom>
          </p:spPr>
        </p:pic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F6DF321D-07B0-274E-B071-8296BDCC86DE}"/>
                </a:ext>
              </a:extLst>
            </p:cNvPr>
            <p:cNvSpPr txBox="1"/>
            <p:nvPr/>
          </p:nvSpPr>
          <p:spPr>
            <a:xfrm rot="16200000">
              <a:off x="6081782" y="7595188"/>
              <a:ext cx="228701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/>
                <a:t>abitofcs4fn.org 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D789358C-FA19-AD4D-AEB2-DEC0D73AE0F5}"/>
                </a:ext>
              </a:extLst>
            </p:cNvPr>
            <p:cNvSpPr txBox="1"/>
            <p:nvPr/>
          </p:nvSpPr>
          <p:spPr>
            <a:xfrm rot="16200000">
              <a:off x="6695966" y="7911409"/>
              <a:ext cx="166199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/>
                <a:t>/hatagon </a:t>
              </a:r>
            </a:p>
          </p:txBody>
        </p:sp>
      </p:grpSp>
      <p:pic>
        <p:nvPicPr>
          <p:cNvPr id="55" name="Graphic 54" descr="Power with solid fill">
            <a:extLst>
              <a:ext uri="{FF2B5EF4-FFF2-40B4-BE49-F238E27FC236}">
                <a16:creationId xmlns:a16="http://schemas.microsoft.com/office/drawing/2014/main" id="{F78E40D2-68D1-AD45-9CA1-C4908AA288D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 rot="18221625">
            <a:off x="8034979" y="2809287"/>
            <a:ext cx="396227" cy="396227"/>
          </a:xfrm>
          <a:prstGeom prst="rect">
            <a:avLst/>
          </a:prstGeom>
        </p:spPr>
      </p:pic>
      <p:sp>
        <p:nvSpPr>
          <p:cNvPr id="298" name="TextBox 297">
            <a:extLst>
              <a:ext uri="{FF2B5EF4-FFF2-40B4-BE49-F238E27FC236}">
                <a16:creationId xmlns:a16="http://schemas.microsoft.com/office/drawing/2014/main" id="{65E0D21E-6284-1647-9195-469537ACE63F}"/>
              </a:ext>
            </a:extLst>
          </p:cNvPr>
          <p:cNvSpPr txBox="1"/>
          <p:nvPr/>
        </p:nvSpPr>
        <p:spPr>
          <a:xfrm>
            <a:off x="8553016" y="6342665"/>
            <a:ext cx="14549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j-lt"/>
              </a:rPr>
              <a:t>Central Processing Unit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15E7A190-BBA3-9944-BCE3-DFB69ABAC5E6}"/>
              </a:ext>
            </a:extLst>
          </p:cNvPr>
          <p:cNvSpPr txBox="1"/>
          <p:nvPr/>
        </p:nvSpPr>
        <p:spPr>
          <a:xfrm rot="16200000">
            <a:off x="7912459" y="5591351"/>
            <a:ext cx="901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Memory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7B4BCE8C-5904-9145-9014-0F96C6D5725F}"/>
              </a:ext>
            </a:extLst>
          </p:cNvPr>
          <p:cNvSpPr txBox="1"/>
          <p:nvPr/>
        </p:nvSpPr>
        <p:spPr>
          <a:xfrm>
            <a:off x="8412655" y="4331489"/>
            <a:ext cx="901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" pitchFamily="2" charset="0"/>
              </a:rPr>
              <a:t>Memory</a:t>
            </a:r>
            <a:endParaRPr lang="en-US" sz="1400" dirty="0">
              <a:latin typeface="Courier" pitchFamily="2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3D59C61F-FB9C-C042-A8EC-74087288717B}"/>
              </a:ext>
            </a:extLst>
          </p:cNvPr>
          <p:cNvSpPr txBox="1"/>
          <p:nvPr/>
        </p:nvSpPr>
        <p:spPr>
          <a:xfrm rot="16351585">
            <a:off x="7336343" y="5558376"/>
            <a:ext cx="12826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j-lt"/>
              </a:rPr>
              <a:t>Long term storage</a:t>
            </a:r>
          </a:p>
        </p:txBody>
      </p:sp>
      <p:pic>
        <p:nvPicPr>
          <p:cNvPr id="302" name="Picture 301">
            <a:extLst>
              <a:ext uri="{FF2B5EF4-FFF2-40B4-BE49-F238E27FC236}">
                <a16:creationId xmlns:a16="http://schemas.microsoft.com/office/drawing/2014/main" id="{A5E2145A-4BDD-C44B-9101-044DBE5D232F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75054">
            <a:off x="7975319" y="4329375"/>
            <a:ext cx="2241592" cy="1994400"/>
          </a:xfrm>
          <a:prstGeom prst="rect">
            <a:avLst/>
          </a:prstGeom>
        </p:spPr>
      </p:pic>
      <p:sp>
        <p:nvSpPr>
          <p:cNvPr id="303" name="TextBox 302">
            <a:extLst>
              <a:ext uri="{FF2B5EF4-FFF2-40B4-BE49-F238E27FC236}">
                <a16:creationId xmlns:a16="http://schemas.microsoft.com/office/drawing/2014/main" id="{84AFE3E1-21B6-734F-AC14-3BE165C2148C}"/>
              </a:ext>
            </a:extLst>
          </p:cNvPr>
          <p:cNvSpPr txBox="1"/>
          <p:nvPr/>
        </p:nvSpPr>
        <p:spPr>
          <a:xfrm rot="16200000">
            <a:off x="8889216" y="5175692"/>
            <a:ext cx="2647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ook" panose="02000503020000020003" pitchFamily="2" charset="0"/>
              </a:rPr>
              <a:t>The CPU contains the ALU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103E4275-ABA1-5040-A940-E3648809F38D}"/>
              </a:ext>
            </a:extLst>
          </p:cNvPr>
          <p:cNvSpPr txBox="1"/>
          <p:nvPr/>
        </p:nvSpPr>
        <p:spPr>
          <a:xfrm rot="16200000">
            <a:off x="9201181" y="4591435"/>
            <a:ext cx="768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j-lt"/>
              </a:rPr>
              <a:t>Arithmetic Logic Unit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4560B150-CECF-EA4D-8B60-87BB27EDBD67}"/>
              </a:ext>
            </a:extLst>
          </p:cNvPr>
          <p:cNvSpPr txBox="1"/>
          <p:nvPr/>
        </p:nvSpPr>
        <p:spPr>
          <a:xfrm rot="16200000">
            <a:off x="9085593" y="4729954"/>
            <a:ext cx="523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ALU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AA417A1B-2205-6945-A0D0-24B20AFFF8DD}"/>
              </a:ext>
            </a:extLst>
          </p:cNvPr>
          <p:cNvSpPr txBox="1"/>
          <p:nvPr/>
        </p:nvSpPr>
        <p:spPr>
          <a:xfrm rot="16200000">
            <a:off x="7846872" y="4342449"/>
            <a:ext cx="821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j-lt"/>
              </a:rPr>
              <a:t>Short term storage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5E8D9F73-F0A5-1E42-80AD-92694B9382F1}"/>
              </a:ext>
            </a:extLst>
          </p:cNvPr>
          <p:cNvSpPr txBox="1"/>
          <p:nvPr/>
        </p:nvSpPr>
        <p:spPr>
          <a:xfrm>
            <a:off x="8874714" y="6183139"/>
            <a:ext cx="535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CPU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96BCEB2C-1F20-634B-9B26-390EA5045509}"/>
              </a:ext>
            </a:extLst>
          </p:cNvPr>
          <p:cNvSpPr txBox="1"/>
          <p:nvPr/>
        </p:nvSpPr>
        <p:spPr>
          <a:xfrm rot="18014763">
            <a:off x="11111506" y="7707530"/>
            <a:ext cx="804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Inputs</a:t>
            </a:r>
          </a:p>
        </p:txBody>
      </p: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35965D3F-3023-7A4D-87D4-3396316FDD25}"/>
              </a:ext>
            </a:extLst>
          </p:cNvPr>
          <p:cNvGrpSpPr/>
          <p:nvPr/>
        </p:nvGrpSpPr>
        <p:grpSpPr>
          <a:xfrm rot="17967493">
            <a:off x="10029177" y="6834385"/>
            <a:ext cx="812190" cy="812190"/>
            <a:chOff x="4900462" y="4490853"/>
            <a:chExt cx="4037013" cy="4037013"/>
          </a:xfrm>
        </p:grpSpPr>
        <p:pic>
          <p:nvPicPr>
            <p:cNvPr id="314" name="Graphic 313" descr="Processor outline">
              <a:extLst>
                <a:ext uri="{FF2B5EF4-FFF2-40B4-BE49-F238E27FC236}">
                  <a16:creationId xmlns:a16="http://schemas.microsoft.com/office/drawing/2014/main" id="{AF0E5D87-67C8-964B-B7A9-482873E06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4900462" y="4490853"/>
              <a:ext cx="4037013" cy="4037013"/>
            </a:xfrm>
            <a:prstGeom prst="rect">
              <a:avLst/>
            </a:prstGeom>
          </p:spPr>
        </p:pic>
        <p:pic>
          <p:nvPicPr>
            <p:cNvPr id="315" name="Picture 314">
              <a:extLst>
                <a:ext uri="{FF2B5EF4-FFF2-40B4-BE49-F238E27FC236}">
                  <a16:creationId xmlns:a16="http://schemas.microsoft.com/office/drawing/2014/main" id="{2BC6ABCC-CBAF-C549-B8F5-5722CA43F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6359395" y="6152782"/>
              <a:ext cx="1113202" cy="539284"/>
            </a:xfrm>
            <a:prstGeom prst="rect">
              <a:avLst/>
            </a:prstGeom>
          </p:spPr>
        </p:pic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887B8A67-05E7-4F45-A9AE-21327EBD7CB9}"/>
              </a:ext>
            </a:extLst>
          </p:cNvPr>
          <p:cNvGrpSpPr/>
          <p:nvPr/>
        </p:nvGrpSpPr>
        <p:grpSpPr>
          <a:xfrm rot="18110453">
            <a:off x="9211750" y="8212898"/>
            <a:ext cx="819442" cy="819442"/>
            <a:chOff x="2008186" y="1303337"/>
            <a:chExt cx="4037013" cy="4037013"/>
          </a:xfrm>
        </p:grpSpPr>
        <p:pic>
          <p:nvPicPr>
            <p:cNvPr id="320" name="Graphic 319" descr="Processor outline">
              <a:extLst>
                <a:ext uri="{FF2B5EF4-FFF2-40B4-BE49-F238E27FC236}">
                  <a16:creationId xmlns:a16="http://schemas.microsoft.com/office/drawing/2014/main" id="{55443D70-4D66-EA4E-8CD8-ACA2B2A95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2008186" y="1303337"/>
              <a:ext cx="4037013" cy="4037013"/>
            </a:xfrm>
            <a:prstGeom prst="rect">
              <a:avLst/>
            </a:prstGeom>
          </p:spPr>
        </p:pic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27F0F8F1-D7EC-8A45-ADA2-020CA42F0D83}"/>
                </a:ext>
              </a:extLst>
            </p:cNvPr>
            <p:cNvGrpSpPr/>
            <p:nvPr/>
          </p:nvGrpSpPr>
          <p:grpSpPr>
            <a:xfrm>
              <a:off x="3469811" y="2766630"/>
              <a:ext cx="1110426" cy="1110426"/>
              <a:chOff x="8816169" y="2591323"/>
              <a:chExt cx="1500868" cy="1500868"/>
            </a:xfrm>
          </p:grpSpPr>
          <p:sp>
            <p:nvSpPr>
              <p:cNvPr id="322" name="Doughnut 321">
                <a:extLst>
                  <a:ext uri="{FF2B5EF4-FFF2-40B4-BE49-F238E27FC236}">
                    <a16:creationId xmlns:a16="http://schemas.microsoft.com/office/drawing/2014/main" id="{7CAE63FA-6518-3D41-8E96-E4F3689D437F}"/>
                  </a:ext>
                </a:extLst>
              </p:cNvPr>
              <p:cNvSpPr/>
              <p:nvPr/>
            </p:nvSpPr>
            <p:spPr>
              <a:xfrm>
                <a:off x="9430664" y="3210058"/>
                <a:ext cx="263397" cy="263397"/>
              </a:xfrm>
              <a:prstGeom prst="donut">
                <a:avLst>
                  <a:gd name="adj" fmla="val 20326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3" name="Doughnut 322">
                <a:extLst>
                  <a:ext uri="{FF2B5EF4-FFF2-40B4-BE49-F238E27FC236}">
                    <a16:creationId xmlns:a16="http://schemas.microsoft.com/office/drawing/2014/main" id="{8A8EE844-43B9-534F-8912-74F5277B1183}"/>
                  </a:ext>
                </a:extLst>
              </p:cNvPr>
              <p:cNvSpPr/>
              <p:nvPr/>
            </p:nvSpPr>
            <p:spPr>
              <a:xfrm>
                <a:off x="8816169" y="2591323"/>
                <a:ext cx="1500868" cy="1500868"/>
              </a:xfrm>
              <a:prstGeom prst="donut">
                <a:avLst>
                  <a:gd name="adj" fmla="val 6581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4" name="Doughnut 323">
                <a:extLst>
                  <a:ext uri="{FF2B5EF4-FFF2-40B4-BE49-F238E27FC236}">
                    <a16:creationId xmlns:a16="http://schemas.microsoft.com/office/drawing/2014/main" id="{4F1480D2-765E-9549-835D-FAD0EB416A1B}"/>
                  </a:ext>
                </a:extLst>
              </p:cNvPr>
              <p:cNvSpPr/>
              <p:nvPr/>
            </p:nvSpPr>
            <p:spPr>
              <a:xfrm>
                <a:off x="9135891" y="2921000"/>
                <a:ext cx="852944" cy="852944"/>
              </a:xfrm>
              <a:prstGeom prst="donut">
                <a:avLst>
                  <a:gd name="adj" fmla="val 9999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38FD8F22-4371-5743-917B-895226F548B0}"/>
              </a:ext>
            </a:extLst>
          </p:cNvPr>
          <p:cNvGrpSpPr/>
          <p:nvPr/>
        </p:nvGrpSpPr>
        <p:grpSpPr>
          <a:xfrm rot="17997835">
            <a:off x="9628255" y="7516825"/>
            <a:ext cx="830745" cy="830745"/>
            <a:chOff x="3104174" y="862015"/>
            <a:chExt cx="4037013" cy="4037013"/>
          </a:xfrm>
        </p:grpSpPr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0A7A12E9-C37E-274C-8764-4DF8B9FD5808}"/>
                </a:ext>
              </a:extLst>
            </p:cNvPr>
            <p:cNvGrpSpPr/>
            <p:nvPr/>
          </p:nvGrpSpPr>
          <p:grpSpPr>
            <a:xfrm>
              <a:off x="3104174" y="862015"/>
              <a:ext cx="4037013" cy="4037013"/>
              <a:chOff x="3104174" y="862015"/>
              <a:chExt cx="4037013" cy="4037013"/>
            </a:xfrm>
          </p:grpSpPr>
          <p:pic>
            <p:nvPicPr>
              <p:cNvPr id="328" name="Graphic 327" descr="Processor outline">
                <a:extLst>
                  <a:ext uri="{FF2B5EF4-FFF2-40B4-BE49-F238E27FC236}">
                    <a16:creationId xmlns:a16="http://schemas.microsoft.com/office/drawing/2014/main" id="{5FDD6F40-8313-F342-BBED-2A5D4B267A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/>
              </a:stretch>
            </p:blipFill>
            <p:spPr>
              <a:xfrm>
                <a:off x="3104174" y="862015"/>
                <a:ext cx="4037013" cy="4037013"/>
              </a:xfrm>
              <a:prstGeom prst="rect">
                <a:avLst/>
              </a:prstGeom>
            </p:spPr>
          </p:pic>
          <p:grpSp>
            <p:nvGrpSpPr>
              <p:cNvPr id="329" name="Group 328">
                <a:extLst>
                  <a:ext uri="{FF2B5EF4-FFF2-40B4-BE49-F238E27FC236}">
                    <a16:creationId xmlns:a16="http://schemas.microsoft.com/office/drawing/2014/main" id="{C7D877B6-FCD1-C44D-9A58-1AC157CD3DF3}"/>
                  </a:ext>
                </a:extLst>
              </p:cNvPr>
              <p:cNvGrpSpPr/>
              <p:nvPr/>
            </p:nvGrpSpPr>
            <p:grpSpPr>
              <a:xfrm>
                <a:off x="4670719" y="2643278"/>
                <a:ext cx="981447" cy="513191"/>
                <a:chOff x="4670719" y="2643278"/>
                <a:chExt cx="981447" cy="513191"/>
              </a:xfrm>
            </p:grpSpPr>
            <p:pic>
              <p:nvPicPr>
                <p:cNvPr id="330" name="Picture 329">
                  <a:extLst>
                    <a:ext uri="{FF2B5EF4-FFF2-40B4-BE49-F238E27FC236}">
                      <a16:creationId xmlns:a16="http://schemas.microsoft.com/office/drawing/2014/main" id="{CFBE6ED6-35F0-F14F-B0CD-417A3298D2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70719" y="2662490"/>
                  <a:ext cx="261700" cy="479783"/>
                </a:xfrm>
                <a:prstGeom prst="rect">
                  <a:avLst/>
                </a:prstGeom>
              </p:spPr>
            </p:pic>
            <p:pic>
              <p:nvPicPr>
                <p:cNvPr id="331" name="Picture 330">
                  <a:extLst>
                    <a:ext uri="{FF2B5EF4-FFF2-40B4-BE49-F238E27FC236}">
                      <a16:creationId xmlns:a16="http://schemas.microsoft.com/office/drawing/2014/main" id="{B346D10F-4C5B-4E45-A400-E987BABAB6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273104" y="2643278"/>
                  <a:ext cx="379062" cy="513191"/>
                </a:xfrm>
                <a:prstGeom prst="rect">
                  <a:avLst/>
                </a:prstGeom>
              </p:spPr>
            </p:pic>
          </p:grpSp>
        </p:grpSp>
        <p:pic>
          <p:nvPicPr>
            <p:cNvPr id="327" name="Picture 326">
              <a:extLst>
                <a:ext uri="{FF2B5EF4-FFF2-40B4-BE49-F238E27FC236}">
                  <a16:creationId xmlns:a16="http://schemas.microsoft.com/office/drawing/2014/main" id="{6D534F49-478E-3542-B95F-8B33724B4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5027549" y="2166078"/>
              <a:ext cx="190262" cy="1434719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AA21746-8B33-AC40-AC09-8B7825C4A0C2}"/>
              </a:ext>
            </a:extLst>
          </p:cNvPr>
          <p:cNvGrpSpPr/>
          <p:nvPr/>
        </p:nvGrpSpPr>
        <p:grpSpPr>
          <a:xfrm rot="18008365">
            <a:off x="9883524" y="8620993"/>
            <a:ext cx="743529" cy="743529"/>
            <a:chOff x="10940186" y="4987543"/>
            <a:chExt cx="743529" cy="743529"/>
          </a:xfrm>
        </p:grpSpPr>
        <p:pic>
          <p:nvPicPr>
            <p:cNvPr id="334" name="Graphic 333" descr="Tablet outline">
              <a:extLst>
                <a:ext uri="{FF2B5EF4-FFF2-40B4-BE49-F238E27FC236}">
                  <a16:creationId xmlns:a16="http://schemas.microsoft.com/office/drawing/2014/main" id="{3449C0E7-DD09-C544-8B04-AFB80547B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>
              <a:off x="10940186" y="4987543"/>
              <a:ext cx="743529" cy="743529"/>
            </a:xfrm>
            <a:prstGeom prst="rect">
              <a:avLst/>
            </a:prstGeom>
          </p:spPr>
        </p:pic>
        <p:pic>
          <p:nvPicPr>
            <p:cNvPr id="335" name="Picture 334">
              <a:extLst>
                <a:ext uri="{FF2B5EF4-FFF2-40B4-BE49-F238E27FC236}">
                  <a16:creationId xmlns:a16="http://schemas.microsoft.com/office/drawing/2014/main" id="{51F26A2B-D479-A647-B0B2-C0286F839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11210759" y="5309404"/>
              <a:ext cx="238263" cy="364087"/>
            </a:xfrm>
            <a:prstGeom prst="rect">
              <a:avLst/>
            </a:prstGeom>
          </p:spPr>
        </p:pic>
      </p:grpSp>
      <p:pic>
        <p:nvPicPr>
          <p:cNvPr id="61" name="Graphic 60" descr="Mouse outline">
            <a:extLst>
              <a:ext uri="{FF2B5EF4-FFF2-40B4-BE49-F238E27FC236}">
                <a16:creationId xmlns:a16="http://schemas.microsoft.com/office/drawing/2014/main" id="{843705D4-B247-264A-AC36-7E3CF9EBFF17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 rot="18065574">
            <a:off x="10298740" y="8025789"/>
            <a:ext cx="610575" cy="610575"/>
          </a:xfrm>
          <a:prstGeom prst="rect">
            <a:avLst/>
          </a:prstGeom>
        </p:spPr>
      </p:pic>
      <p:pic>
        <p:nvPicPr>
          <p:cNvPr id="336" name="Graphic 335" descr="Keyboard outline">
            <a:extLst>
              <a:ext uri="{FF2B5EF4-FFF2-40B4-BE49-F238E27FC236}">
                <a16:creationId xmlns:a16="http://schemas.microsoft.com/office/drawing/2014/main" id="{7EDD19F6-8C5C-FD45-82ED-161D361BA1AF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 rot="18024118">
            <a:off x="10487776" y="7185461"/>
            <a:ext cx="914400" cy="914400"/>
          </a:xfrm>
          <a:prstGeom prst="rect">
            <a:avLst/>
          </a:prstGeom>
        </p:spPr>
      </p:pic>
      <p:sp>
        <p:nvSpPr>
          <p:cNvPr id="340" name="TextBox 339">
            <a:extLst>
              <a:ext uri="{FF2B5EF4-FFF2-40B4-BE49-F238E27FC236}">
                <a16:creationId xmlns:a16="http://schemas.microsoft.com/office/drawing/2014/main" id="{C7F4AAA6-0179-434B-B392-725BC8F1CC05}"/>
              </a:ext>
            </a:extLst>
          </p:cNvPr>
          <p:cNvSpPr txBox="1"/>
          <p:nvPr/>
        </p:nvSpPr>
        <p:spPr>
          <a:xfrm rot="17935465">
            <a:off x="8428891" y="7557304"/>
            <a:ext cx="227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Knows which is up and down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F47EBA6E-960A-624C-97B0-60F0499BDE3B}"/>
              </a:ext>
            </a:extLst>
          </p:cNvPr>
          <p:cNvSpPr txBox="1"/>
          <p:nvPr/>
        </p:nvSpPr>
        <p:spPr>
          <a:xfrm rot="17935465">
            <a:off x="8660099" y="7055179"/>
            <a:ext cx="443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3D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735138E-ADFF-1040-B601-C206497C6B4D}"/>
              </a:ext>
            </a:extLst>
          </p:cNvPr>
          <p:cNvGrpSpPr/>
          <p:nvPr/>
        </p:nvGrpSpPr>
        <p:grpSpPr>
          <a:xfrm>
            <a:off x="8069461" y="6607088"/>
            <a:ext cx="812190" cy="812190"/>
            <a:chOff x="10641016" y="4971054"/>
            <a:chExt cx="812190" cy="81219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CFBFF8B-E71D-8E41-9448-D264C817714E}"/>
                </a:ext>
              </a:extLst>
            </p:cNvPr>
            <p:cNvGrpSpPr/>
            <p:nvPr/>
          </p:nvGrpSpPr>
          <p:grpSpPr>
            <a:xfrm>
              <a:off x="10641016" y="4971054"/>
              <a:ext cx="812190" cy="812190"/>
              <a:chOff x="10641016" y="4971054"/>
              <a:chExt cx="812190" cy="812190"/>
            </a:xfrm>
          </p:grpSpPr>
          <p:pic>
            <p:nvPicPr>
              <p:cNvPr id="343" name="Graphic 342" descr="Processor outline">
                <a:extLst>
                  <a:ext uri="{FF2B5EF4-FFF2-40B4-BE49-F238E27FC236}">
                    <a16:creationId xmlns:a16="http://schemas.microsoft.com/office/drawing/2014/main" id="{1B175242-51C5-CC4A-B835-2E3F8C0A0E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/>
              </a:stretch>
            </p:blipFill>
            <p:spPr>
              <a:xfrm rot="17967493">
                <a:off x="10641016" y="4971054"/>
                <a:ext cx="812190" cy="812190"/>
              </a:xfrm>
              <a:prstGeom prst="rect">
                <a:avLst/>
              </a:prstGeom>
            </p:spPr>
          </p:pic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786F88B6-0037-454A-B339-F5860378C4C7}"/>
                  </a:ext>
                </a:extLst>
              </p:cNvPr>
              <p:cNvSpPr/>
              <p:nvPr/>
            </p:nvSpPr>
            <p:spPr>
              <a:xfrm rot="17925269">
                <a:off x="10888606" y="5217552"/>
                <a:ext cx="319194" cy="3191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337" name="Picture 336">
              <a:extLst>
                <a:ext uri="{FF2B5EF4-FFF2-40B4-BE49-F238E27FC236}">
                  <a16:creationId xmlns:a16="http://schemas.microsoft.com/office/drawing/2014/main" id="{AC622776-CB00-BC42-8395-F959E9E23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/>
            <a:stretch>
              <a:fillRect/>
            </a:stretch>
          </p:blipFill>
          <p:spPr>
            <a:xfrm rot="17925502">
              <a:off x="10865615" y="5209288"/>
              <a:ext cx="349350" cy="354670"/>
            </a:xfrm>
            <a:prstGeom prst="rect">
              <a:avLst/>
            </a:prstGeom>
          </p:spPr>
        </p:pic>
      </p:grpSp>
      <p:pic>
        <p:nvPicPr>
          <p:cNvPr id="345" name="Graphic 344" descr="Game controller outline">
            <a:extLst>
              <a:ext uri="{FF2B5EF4-FFF2-40B4-BE49-F238E27FC236}">
                <a16:creationId xmlns:a16="http://schemas.microsoft.com/office/drawing/2014/main" id="{5148DF0B-D0D7-FE4C-9897-EE8AD297EB8F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 rot="18054714">
            <a:off x="8570593" y="6865956"/>
            <a:ext cx="1145499" cy="1145499"/>
          </a:xfrm>
          <a:prstGeom prst="rect">
            <a:avLst/>
          </a:prstGeom>
        </p:spPr>
      </p:pic>
      <p:sp>
        <p:nvSpPr>
          <p:cNvPr id="347" name="TextBox 346">
            <a:extLst>
              <a:ext uri="{FF2B5EF4-FFF2-40B4-BE49-F238E27FC236}">
                <a16:creationId xmlns:a16="http://schemas.microsoft.com/office/drawing/2014/main" id="{5CA2D69F-0D7D-BF48-94D7-2067BC640DC5}"/>
              </a:ext>
            </a:extLst>
          </p:cNvPr>
          <p:cNvSpPr txBox="1"/>
          <p:nvPr/>
        </p:nvSpPr>
        <p:spPr>
          <a:xfrm rot="17953124">
            <a:off x="10521067" y="8309973"/>
            <a:ext cx="841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Mouse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4DEB0674-A41E-C842-9AE2-CB3179B5D718}"/>
              </a:ext>
            </a:extLst>
          </p:cNvPr>
          <p:cNvSpPr txBox="1"/>
          <p:nvPr/>
        </p:nvSpPr>
        <p:spPr>
          <a:xfrm rot="18000285">
            <a:off x="10651214" y="7585975"/>
            <a:ext cx="1151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Keyboard</a:t>
            </a:r>
          </a:p>
        </p:txBody>
      </p:sp>
      <p:cxnSp>
        <p:nvCxnSpPr>
          <p:cNvPr id="349" name="Straight Connector 348">
            <a:extLst>
              <a:ext uri="{FF2B5EF4-FFF2-40B4-BE49-F238E27FC236}">
                <a16:creationId xmlns:a16="http://schemas.microsoft.com/office/drawing/2014/main" id="{C46BBE4C-AEF7-A146-A539-899D3C3642E7}"/>
              </a:ext>
            </a:extLst>
          </p:cNvPr>
          <p:cNvCxnSpPr>
            <a:cxnSpLocks/>
          </p:cNvCxnSpPr>
          <p:nvPr/>
        </p:nvCxnSpPr>
        <p:spPr>
          <a:xfrm rot="16320000" flipH="1" flipV="1">
            <a:off x="965538" y="9121471"/>
            <a:ext cx="35073" cy="1226649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349">
            <a:extLst>
              <a:ext uri="{FF2B5EF4-FFF2-40B4-BE49-F238E27FC236}">
                <a16:creationId xmlns:a16="http://schemas.microsoft.com/office/drawing/2014/main" id="{AD8C25D1-C32D-D241-9C99-DE9B5998C294}"/>
              </a:ext>
            </a:extLst>
          </p:cNvPr>
          <p:cNvCxnSpPr>
            <a:cxnSpLocks/>
          </p:cNvCxnSpPr>
          <p:nvPr/>
        </p:nvCxnSpPr>
        <p:spPr>
          <a:xfrm rot="16320000" flipH="1" flipV="1">
            <a:off x="971988" y="9579573"/>
            <a:ext cx="35073" cy="1226649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1" name="TextBox 350">
            <a:extLst>
              <a:ext uri="{FF2B5EF4-FFF2-40B4-BE49-F238E27FC236}">
                <a16:creationId xmlns:a16="http://schemas.microsoft.com/office/drawing/2014/main" id="{7FFEE41E-5CC5-254A-9E8B-E649BC7B264E}"/>
              </a:ext>
            </a:extLst>
          </p:cNvPr>
          <p:cNvSpPr txBox="1"/>
          <p:nvPr/>
        </p:nvSpPr>
        <p:spPr>
          <a:xfrm>
            <a:off x="1755593" y="9598216"/>
            <a:ext cx="662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Cut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EBC30BC9-AD59-4748-87FD-8E1EED252C2C}"/>
              </a:ext>
            </a:extLst>
          </p:cNvPr>
          <p:cNvSpPr txBox="1"/>
          <p:nvPr/>
        </p:nvSpPr>
        <p:spPr>
          <a:xfrm>
            <a:off x="1730626" y="10038174"/>
            <a:ext cx="32369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Fold / bend</a:t>
            </a:r>
            <a:br>
              <a:rPr lang="en-US" sz="13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</a:br>
            <a:r>
              <a:rPr lang="en-US" sz="13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If a tab, tape It behind the next panel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03979A7E-EC8D-CD4A-958C-E1802CD7C0C5}"/>
              </a:ext>
            </a:extLst>
          </p:cNvPr>
          <p:cNvSpPr txBox="1"/>
          <p:nvPr/>
        </p:nvSpPr>
        <p:spPr>
          <a:xfrm>
            <a:off x="10382346" y="6328508"/>
            <a:ext cx="15987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Sensing sound</a:t>
            </a: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C1E71B93-FAD5-F54D-B97B-6F934CF0F115}"/>
              </a:ext>
            </a:extLst>
          </p:cNvPr>
          <p:cNvSpPr/>
          <p:nvPr/>
        </p:nvSpPr>
        <p:spPr>
          <a:xfrm rot="16200000">
            <a:off x="11402568" y="4214691"/>
            <a:ext cx="51809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j-lt"/>
              </a:rPr>
              <a:t> Data</a:t>
            </a:r>
          </a:p>
          <a:p>
            <a:r>
              <a:rPr lang="en-US" sz="1000" dirty="0">
                <a:latin typeface="+mj-lt"/>
              </a:rPr>
              <a:t>   or</a:t>
            </a:r>
          </a:p>
          <a:p>
            <a:r>
              <a:rPr lang="en-US" sz="1000" dirty="0">
                <a:latin typeface="+mj-lt"/>
              </a:rPr>
              <a:t>power</a:t>
            </a:r>
          </a:p>
        </p:txBody>
      </p:sp>
      <p:pic>
        <p:nvPicPr>
          <p:cNvPr id="361" name="Graphic 360" descr="Radio microphone outline">
            <a:extLst>
              <a:ext uri="{FF2B5EF4-FFF2-40B4-BE49-F238E27FC236}">
                <a16:creationId xmlns:a16="http://schemas.microsoft.com/office/drawing/2014/main" id="{06E800A7-16EE-3442-A5A1-49CB9F1D96F3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 rot="16200000">
            <a:off x="11080477" y="5777910"/>
            <a:ext cx="533140" cy="533140"/>
          </a:xfrm>
          <a:prstGeom prst="rect">
            <a:avLst/>
          </a:prstGeom>
        </p:spPr>
      </p:pic>
      <p:grpSp>
        <p:nvGrpSpPr>
          <p:cNvPr id="362" name="Group 361">
            <a:extLst>
              <a:ext uri="{FF2B5EF4-FFF2-40B4-BE49-F238E27FC236}">
                <a16:creationId xmlns:a16="http://schemas.microsoft.com/office/drawing/2014/main" id="{9D809B61-6411-EF4E-9CF8-88BD40A3EADA}"/>
              </a:ext>
            </a:extLst>
          </p:cNvPr>
          <p:cNvGrpSpPr/>
          <p:nvPr/>
        </p:nvGrpSpPr>
        <p:grpSpPr>
          <a:xfrm rot="19803688">
            <a:off x="10335097" y="5723385"/>
            <a:ext cx="662900" cy="662900"/>
            <a:chOff x="8069461" y="6607088"/>
            <a:chExt cx="812190" cy="812190"/>
          </a:xfrm>
        </p:grpSpPr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C9E27069-7F00-DB4C-B383-C76ED33578EF}"/>
                </a:ext>
              </a:extLst>
            </p:cNvPr>
            <p:cNvGrpSpPr/>
            <p:nvPr/>
          </p:nvGrpSpPr>
          <p:grpSpPr>
            <a:xfrm>
              <a:off x="8069461" y="6607088"/>
              <a:ext cx="812190" cy="812190"/>
              <a:chOff x="10641016" y="4971054"/>
              <a:chExt cx="812190" cy="812190"/>
            </a:xfrm>
          </p:grpSpPr>
          <p:pic>
            <p:nvPicPr>
              <p:cNvPr id="368" name="Graphic 367" descr="Processor outline">
                <a:extLst>
                  <a:ext uri="{FF2B5EF4-FFF2-40B4-BE49-F238E27FC236}">
                    <a16:creationId xmlns:a16="http://schemas.microsoft.com/office/drawing/2014/main" id="{BAF73580-2CCB-254D-B9D9-BB26461A86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/>
              </a:stretch>
            </p:blipFill>
            <p:spPr>
              <a:xfrm rot="17967493">
                <a:off x="10641016" y="4971054"/>
                <a:ext cx="812190" cy="812190"/>
              </a:xfrm>
              <a:prstGeom prst="rect">
                <a:avLst/>
              </a:prstGeom>
            </p:spPr>
          </p:pic>
          <p:sp>
            <p:nvSpPr>
              <p:cNvPr id="369" name="Rectangle 368">
                <a:extLst>
                  <a:ext uri="{FF2B5EF4-FFF2-40B4-BE49-F238E27FC236}">
                    <a16:creationId xmlns:a16="http://schemas.microsoft.com/office/drawing/2014/main" id="{FBAF1A64-2E8D-4946-96BF-2C7FE3607840}"/>
                  </a:ext>
                </a:extLst>
              </p:cNvPr>
              <p:cNvSpPr/>
              <p:nvPr/>
            </p:nvSpPr>
            <p:spPr>
              <a:xfrm rot="17925269">
                <a:off x="10888606" y="5217552"/>
                <a:ext cx="319194" cy="3191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DA067E1B-CD62-CA4A-89FC-2D0B8C24BCA8}"/>
                </a:ext>
              </a:extLst>
            </p:cNvPr>
            <p:cNvGrpSpPr/>
            <p:nvPr/>
          </p:nvGrpSpPr>
          <p:grpSpPr>
            <a:xfrm rot="18037609">
              <a:off x="8246789" y="6887068"/>
              <a:ext cx="453250" cy="261610"/>
              <a:chOff x="7775342" y="5170691"/>
              <a:chExt cx="1878175" cy="1084059"/>
            </a:xfrm>
          </p:grpSpPr>
          <p:pic>
            <p:nvPicPr>
              <p:cNvPr id="365" name="Graphic 364" descr="Smiling face outline outline">
                <a:extLst>
                  <a:ext uri="{FF2B5EF4-FFF2-40B4-BE49-F238E27FC236}">
                    <a16:creationId xmlns:a16="http://schemas.microsoft.com/office/drawing/2014/main" id="{7064A700-247C-7744-B169-8846382191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/>
              </a:stretch>
            </p:blipFill>
            <p:spPr>
              <a:xfrm>
                <a:off x="8262177" y="534035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66" name="Graphic 365" descr="Ear outline">
                <a:extLst>
                  <a:ext uri="{FF2B5EF4-FFF2-40B4-BE49-F238E27FC236}">
                    <a16:creationId xmlns:a16="http://schemas.microsoft.com/office/drawing/2014/main" id="{BFB5F481-C586-4747-AA7E-4FE6C09AF8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/>
              </a:stretch>
            </p:blipFill>
            <p:spPr>
              <a:xfrm>
                <a:off x="8739117" y="517069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67" name="Graphic 366" descr="Ear outline">
                <a:extLst>
                  <a:ext uri="{FF2B5EF4-FFF2-40B4-BE49-F238E27FC236}">
                    <a16:creationId xmlns:a16="http://schemas.microsoft.com/office/drawing/2014/main" id="{4B85BF4F-1C1C-0D44-A7C8-447046DF4D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/>
              </a:stretch>
            </p:blipFill>
            <p:spPr>
              <a:xfrm flipH="1">
                <a:off x="7775342" y="5183295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1509FF6C-8E57-7D4D-8132-6129CB8D71C5}"/>
              </a:ext>
            </a:extLst>
          </p:cNvPr>
          <p:cNvGrpSpPr/>
          <p:nvPr/>
        </p:nvGrpSpPr>
        <p:grpSpPr>
          <a:xfrm rot="16200000">
            <a:off x="10891580" y="5114667"/>
            <a:ext cx="376582" cy="463839"/>
            <a:chOff x="8829040" y="7082388"/>
            <a:chExt cx="436619" cy="537787"/>
          </a:xfrm>
        </p:grpSpPr>
        <p:sp>
          <p:nvSpPr>
            <p:cNvPr id="371" name="Frame 370">
              <a:extLst>
                <a:ext uri="{FF2B5EF4-FFF2-40B4-BE49-F238E27FC236}">
                  <a16:creationId xmlns:a16="http://schemas.microsoft.com/office/drawing/2014/main" id="{48398AC0-6615-244E-8DF3-F57CD213483F}"/>
                </a:ext>
              </a:extLst>
            </p:cNvPr>
            <p:cNvSpPr/>
            <p:nvPr/>
          </p:nvSpPr>
          <p:spPr>
            <a:xfrm>
              <a:off x="8829040" y="7183556"/>
              <a:ext cx="436619" cy="436619"/>
            </a:xfrm>
            <a:prstGeom prst="frame">
              <a:avLst>
                <a:gd name="adj1" fmla="val 551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2" name="Doughnut 371">
              <a:extLst>
                <a:ext uri="{FF2B5EF4-FFF2-40B4-BE49-F238E27FC236}">
                  <a16:creationId xmlns:a16="http://schemas.microsoft.com/office/drawing/2014/main" id="{991FE1E5-3A56-3A49-8D9C-9B35C2E7D920}"/>
                </a:ext>
              </a:extLst>
            </p:cNvPr>
            <p:cNvSpPr/>
            <p:nvPr/>
          </p:nvSpPr>
          <p:spPr>
            <a:xfrm>
              <a:off x="8936970" y="7293191"/>
              <a:ext cx="210906" cy="210906"/>
            </a:xfrm>
            <a:prstGeom prst="donut">
              <a:avLst>
                <a:gd name="adj" fmla="val 9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662089C1-A7D3-A149-88BE-591AD07AD0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37885" y="7082388"/>
              <a:ext cx="0" cy="1011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05698ECB-8E76-4641-97F5-D634797DA3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45680" y="7082388"/>
              <a:ext cx="0" cy="1011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DD6E582C-305C-F44B-82BD-D586ED04ED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45681" y="7082388"/>
              <a:ext cx="0" cy="1011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C94B9302-0BF8-4144-8767-20649D67F8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3476" y="7082388"/>
              <a:ext cx="0" cy="1011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8F852BD-135D-0445-A84E-A0951A4D646E}"/>
              </a:ext>
            </a:extLst>
          </p:cNvPr>
          <p:cNvGrpSpPr/>
          <p:nvPr/>
        </p:nvGrpSpPr>
        <p:grpSpPr>
          <a:xfrm rot="18083967">
            <a:off x="10247476" y="8974341"/>
            <a:ext cx="870767" cy="456595"/>
            <a:chOff x="9751791" y="9758010"/>
            <a:chExt cx="870767" cy="456595"/>
          </a:xfrm>
        </p:grpSpPr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E3BCCCEC-1DC0-E74E-8106-76E79B901713}"/>
                </a:ext>
              </a:extLst>
            </p:cNvPr>
            <p:cNvSpPr txBox="1"/>
            <p:nvPr/>
          </p:nvSpPr>
          <p:spPr>
            <a:xfrm>
              <a:off x="9790080" y="9758010"/>
              <a:ext cx="8324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urier" pitchFamily="2" charset="0"/>
                </a:rPr>
                <a:t>Touch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371C72-E3E8-E548-BA96-736F5876E4BF}"/>
                </a:ext>
              </a:extLst>
            </p:cNvPr>
            <p:cNvSpPr/>
            <p:nvPr/>
          </p:nvSpPr>
          <p:spPr>
            <a:xfrm>
              <a:off x="9751791" y="9906828"/>
              <a:ext cx="82907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Courier" pitchFamily="2" charset="0"/>
                </a:rPr>
                <a:t>screen</a:t>
              </a:r>
              <a:endParaRPr lang="en-US" sz="1400" dirty="0"/>
            </a:p>
          </p:txBody>
        </p:sp>
      </p:grpSp>
      <p:sp>
        <p:nvSpPr>
          <p:cNvPr id="297" name="TextBox 296">
            <a:extLst>
              <a:ext uri="{FF2B5EF4-FFF2-40B4-BE49-F238E27FC236}">
                <a16:creationId xmlns:a16="http://schemas.microsoft.com/office/drawing/2014/main" id="{FE4C9708-4484-494B-AE91-E7F3FCFC3C70}"/>
              </a:ext>
            </a:extLst>
          </p:cNvPr>
          <p:cNvSpPr txBox="1"/>
          <p:nvPr/>
        </p:nvSpPr>
        <p:spPr>
          <a:xfrm>
            <a:off x="8755294" y="6605936"/>
            <a:ext cx="1230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Processing</a:t>
            </a:r>
          </a:p>
        </p:txBody>
      </p:sp>
      <p:pic>
        <p:nvPicPr>
          <p:cNvPr id="10" name="Graphic 9" descr="Gears outline">
            <a:extLst>
              <a:ext uri="{FF2B5EF4-FFF2-40B4-BE49-F238E27FC236}">
                <a16:creationId xmlns:a16="http://schemas.microsoft.com/office/drawing/2014/main" id="{EE57ADBB-86BC-F447-B23A-5AC585A73481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 rot="17408021">
            <a:off x="9336126" y="4167992"/>
            <a:ext cx="403608" cy="40360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48E59DD-698E-764B-BC47-3FB1A068A49C}"/>
              </a:ext>
            </a:extLst>
          </p:cNvPr>
          <p:cNvGrpSpPr/>
          <p:nvPr/>
        </p:nvGrpSpPr>
        <p:grpSpPr>
          <a:xfrm rot="16200000">
            <a:off x="10795659" y="4235364"/>
            <a:ext cx="747404" cy="435212"/>
            <a:chOff x="10793815" y="4205620"/>
            <a:chExt cx="747404" cy="435212"/>
          </a:xfrm>
        </p:grpSpPr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760DFEB6-5208-D144-BA2E-0061586114A1}"/>
                </a:ext>
              </a:extLst>
            </p:cNvPr>
            <p:cNvSpPr txBox="1"/>
            <p:nvPr/>
          </p:nvSpPr>
          <p:spPr>
            <a:xfrm>
              <a:off x="10822211" y="4205620"/>
              <a:ext cx="7190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urier" pitchFamily="2" charset="0"/>
                </a:rPr>
                <a:t>USB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04224C-A4CC-B542-B90E-07831B22FD22}"/>
                </a:ext>
              </a:extLst>
            </p:cNvPr>
            <p:cNvSpPr/>
            <p:nvPr/>
          </p:nvSpPr>
          <p:spPr>
            <a:xfrm>
              <a:off x="10793815" y="4333055"/>
              <a:ext cx="6142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Courier" pitchFamily="2" charset="0"/>
                </a:rPr>
                <a:t>port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5111806-F5FC-D94B-974F-86939E1C9802}"/>
              </a:ext>
            </a:extLst>
          </p:cNvPr>
          <p:cNvGrpSpPr/>
          <p:nvPr/>
        </p:nvGrpSpPr>
        <p:grpSpPr>
          <a:xfrm rot="16200000">
            <a:off x="11002962" y="5093585"/>
            <a:ext cx="1050505" cy="428998"/>
            <a:chOff x="10964313" y="5138850"/>
            <a:chExt cx="1050505" cy="428998"/>
          </a:xfrm>
        </p:grpSpPr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8B1DF69B-A211-8B44-890F-87AEB67B5E7C}"/>
                </a:ext>
              </a:extLst>
            </p:cNvPr>
            <p:cNvSpPr txBox="1"/>
            <p:nvPr/>
          </p:nvSpPr>
          <p:spPr>
            <a:xfrm>
              <a:off x="10964313" y="5138850"/>
              <a:ext cx="105050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>
                  <a:latin typeface="Courier" pitchFamily="2" charset="0"/>
                </a:rPr>
                <a:t>Infrared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31297196-4CAD-9843-8357-2E2E522F3285}"/>
                </a:ext>
              </a:extLst>
            </p:cNvPr>
            <p:cNvSpPr txBox="1"/>
            <p:nvPr/>
          </p:nvSpPr>
          <p:spPr>
            <a:xfrm>
              <a:off x="11045238" y="5275460"/>
              <a:ext cx="95531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>
                  <a:latin typeface="Courier" pitchFamily="2" charset="0"/>
                </a:rPr>
                <a:t>sensor</a:t>
              </a:r>
            </a:p>
          </p:txBody>
        </p:sp>
      </p:grpSp>
      <p:pic>
        <p:nvPicPr>
          <p:cNvPr id="311" name="Content Placeholder 4">
            <a:extLst>
              <a:ext uri="{FF2B5EF4-FFF2-40B4-BE49-F238E27FC236}">
                <a16:creationId xmlns:a16="http://schemas.microsoft.com/office/drawing/2014/main" id="{32B324F2-BCDB-294A-A67A-078B57BD5D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0"/>
          <a:stretch>
            <a:fillRect/>
          </a:stretch>
        </p:blipFill>
        <p:spPr>
          <a:xfrm rot="16200000">
            <a:off x="10438965" y="4420904"/>
            <a:ext cx="677863" cy="351485"/>
          </a:xfrm>
          <a:prstGeom prst="rect">
            <a:avLst/>
          </a:prstGeom>
        </p:spPr>
      </p:pic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38F0FC9-6B91-584B-90D8-2098188E013E}"/>
              </a:ext>
            </a:extLst>
          </p:cNvPr>
          <p:cNvGrpSpPr/>
          <p:nvPr/>
        </p:nvGrpSpPr>
        <p:grpSpPr>
          <a:xfrm rot="21328694">
            <a:off x="10347536" y="4831729"/>
            <a:ext cx="484164" cy="484164"/>
            <a:chOff x="8756852" y="4116450"/>
            <a:chExt cx="914400" cy="914400"/>
          </a:xfrm>
        </p:grpSpPr>
        <p:pic>
          <p:nvPicPr>
            <p:cNvPr id="359" name="Picture 358">
              <a:extLst>
                <a:ext uri="{FF2B5EF4-FFF2-40B4-BE49-F238E27FC236}">
                  <a16:creationId xmlns:a16="http://schemas.microsoft.com/office/drawing/2014/main" id="{6EE30CCC-C257-F941-AA7B-F5E7DCC0A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141564">
              <a:off x="8973430" y="4531176"/>
              <a:ext cx="340175" cy="186739"/>
            </a:xfrm>
            <a:prstGeom prst="rect">
              <a:avLst/>
            </a:prstGeom>
          </p:spPr>
        </p:pic>
        <p:pic>
          <p:nvPicPr>
            <p:cNvPr id="360" name="Graphic 359" descr="Usb Stick outline">
              <a:extLst>
                <a:ext uri="{FF2B5EF4-FFF2-40B4-BE49-F238E27FC236}">
                  <a16:creationId xmlns:a16="http://schemas.microsoft.com/office/drawing/2014/main" id="{9DB73AE3-30D6-824F-A7DB-91974F660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8756852" y="4116450"/>
              <a:ext cx="914400" cy="914400"/>
            </a:xfrm>
            <a:prstGeom prst="rect">
              <a:avLst/>
            </a:prstGeom>
          </p:spPr>
        </p:pic>
      </p:grpSp>
      <p:sp>
        <p:nvSpPr>
          <p:cNvPr id="312" name="Rectangle 311">
            <a:extLst>
              <a:ext uri="{FF2B5EF4-FFF2-40B4-BE49-F238E27FC236}">
                <a16:creationId xmlns:a16="http://schemas.microsoft.com/office/drawing/2014/main" id="{5B59CA50-843E-3F47-9047-DE92BA2641EC}"/>
              </a:ext>
            </a:extLst>
          </p:cNvPr>
          <p:cNvSpPr/>
          <p:nvPr/>
        </p:nvSpPr>
        <p:spPr>
          <a:xfrm rot="16200000">
            <a:off x="11302610" y="5968769"/>
            <a:ext cx="8226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+mj-lt"/>
              </a:rPr>
              <a:t>Microphone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1BFE3963-570F-404D-938E-FB3C0896A005}"/>
              </a:ext>
            </a:extLst>
          </p:cNvPr>
          <p:cNvSpPr txBox="1"/>
          <p:nvPr/>
        </p:nvSpPr>
        <p:spPr>
          <a:xfrm rot="16200000">
            <a:off x="11588771" y="5192501"/>
            <a:ext cx="804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Inputs</a:t>
            </a:r>
          </a:p>
        </p:txBody>
      </p: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7F5473BA-E8C6-CE41-ACB6-B05947C9DF4F}"/>
              </a:ext>
            </a:extLst>
          </p:cNvPr>
          <p:cNvGrpSpPr/>
          <p:nvPr/>
        </p:nvGrpSpPr>
        <p:grpSpPr>
          <a:xfrm rot="3637822">
            <a:off x="13508259" y="3457219"/>
            <a:ext cx="662900" cy="662900"/>
            <a:chOff x="8069461" y="6607088"/>
            <a:chExt cx="812190" cy="812190"/>
          </a:xfrm>
        </p:grpSpPr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09640812-6E82-A94E-BAEE-4235576228C1}"/>
                </a:ext>
              </a:extLst>
            </p:cNvPr>
            <p:cNvGrpSpPr/>
            <p:nvPr/>
          </p:nvGrpSpPr>
          <p:grpSpPr>
            <a:xfrm>
              <a:off x="8069461" y="6607088"/>
              <a:ext cx="812190" cy="812190"/>
              <a:chOff x="10641016" y="4971054"/>
              <a:chExt cx="812190" cy="812190"/>
            </a:xfrm>
          </p:grpSpPr>
          <p:pic>
            <p:nvPicPr>
              <p:cNvPr id="344" name="Graphic 343" descr="Processor outline">
                <a:extLst>
                  <a:ext uri="{FF2B5EF4-FFF2-40B4-BE49-F238E27FC236}">
                    <a16:creationId xmlns:a16="http://schemas.microsoft.com/office/drawing/2014/main" id="{678A6FA8-A521-CB4C-9A25-06A45D18C7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/>
              </a:stretch>
            </p:blipFill>
            <p:spPr>
              <a:xfrm rot="17967493">
                <a:off x="10641016" y="4971054"/>
                <a:ext cx="812190" cy="812190"/>
              </a:xfrm>
              <a:prstGeom prst="rect">
                <a:avLst/>
              </a:prstGeom>
            </p:spPr>
          </p:pic>
          <p:sp>
            <p:nvSpPr>
              <p:cNvPr id="377" name="Rectangle 376">
                <a:extLst>
                  <a:ext uri="{FF2B5EF4-FFF2-40B4-BE49-F238E27FC236}">
                    <a16:creationId xmlns:a16="http://schemas.microsoft.com/office/drawing/2014/main" id="{443003BA-7111-0144-90EC-B2D1CFFA90A4}"/>
                  </a:ext>
                </a:extLst>
              </p:cNvPr>
              <p:cNvSpPr/>
              <p:nvPr/>
            </p:nvSpPr>
            <p:spPr>
              <a:xfrm rot="17925269">
                <a:off x="10888606" y="5217552"/>
                <a:ext cx="319194" cy="3191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55133A60-CAA0-9C4B-A886-F84C51F91AD5}"/>
                </a:ext>
              </a:extLst>
            </p:cNvPr>
            <p:cNvGrpSpPr/>
            <p:nvPr/>
          </p:nvGrpSpPr>
          <p:grpSpPr>
            <a:xfrm rot="18037609">
              <a:off x="8246789" y="6887068"/>
              <a:ext cx="453250" cy="261610"/>
              <a:chOff x="7775342" y="5170691"/>
              <a:chExt cx="1878175" cy="1084059"/>
            </a:xfrm>
          </p:grpSpPr>
          <p:pic>
            <p:nvPicPr>
              <p:cNvPr id="338" name="Graphic 337" descr="Smiling face outline outline">
                <a:extLst>
                  <a:ext uri="{FF2B5EF4-FFF2-40B4-BE49-F238E27FC236}">
                    <a16:creationId xmlns:a16="http://schemas.microsoft.com/office/drawing/2014/main" id="{64929153-490F-B24B-8E27-1E1619CC63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96DAC541-7B7A-43D3-8B79-37D633B846F1}">
                    <asvg:svgBlip xmlns:asvg="http://schemas.microsoft.com/office/drawing/2016/SVG/main" r:embed="rId65"/>
                  </a:ext>
                </a:extLst>
              </a:blip>
              <a:stretch>
                <a:fillRect/>
              </a:stretch>
            </p:blipFill>
            <p:spPr>
              <a:xfrm>
                <a:off x="8262177" y="534035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39" name="Graphic 338" descr="Ear outline">
                <a:extLst>
                  <a:ext uri="{FF2B5EF4-FFF2-40B4-BE49-F238E27FC236}">
                    <a16:creationId xmlns:a16="http://schemas.microsoft.com/office/drawing/2014/main" id="{5F0741D2-47D7-9F48-BC73-7B6DF54471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/>
              </a:stretch>
            </p:blipFill>
            <p:spPr>
              <a:xfrm>
                <a:off x="8739117" y="517069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42" name="Graphic 341" descr="Ear outline">
                <a:extLst>
                  <a:ext uri="{FF2B5EF4-FFF2-40B4-BE49-F238E27FC236}">
                    <a16:creationId xmlns:a16="http://schemas.microsoft.com/office/drawing/2014/main" id="{CF8FB5FC-2E5B-B34B-81D9-255D049955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5">
                <a:extLst>
                  <a:ext uri="{96DAC541-7B7A-43D3-8B79-37D633B846F1}">
                    <asvg:svgBlip xmlns:asvg="http://schemas.microsoft.com/office/drawing/2016/SVG/main" r:embed="rId67"/>
                  </a:ext>
                </a:extLst>
              </a:blip>
              <a:stretch>
                <a:fillRect/>
              </a:stretch>
            </p:blipFill>
            <p:spPr>
              <a:xfrm flipH="1">
                <a:off x="7775342" y="5183295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BD042AB4-196C-D94C-BC4B-2FB74E0A67AC}"/>
              </a:ext>
            </a:extLst>
          </p:cNvPr>
          <p:cNvGrpSpPr/>
          <p:nvPr/>
        </p:nvGrpSpPr>
        <p:grpSpPr>
          <a:xfrm>
            <a:off x="12801715" y="3451582"/>
            <a:ext cx="693100" cy="693100"/>
            <a:chOff x="4900462" y="4490853"/>
            <a:chExt cx="4037013" cy="4037013"/>
          </a:xfrm>
        </p:grpSpPr>
        <p:pic>
          <p:nvPicPr>
            <p:cNvPr id="379" name="Graphic 378" descr="Processor outline">
              <a:extLst>
                <a:ext uri="{FF2B5EF4-FFF2-40B4-BE49-F238E27FC236}">
                  <a16:creationId xmlns:a16="http://schemas.microsoft.com/office/drawing/2014/main" id="{07C61442-B54B-714C-8181-AB93BD25F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4900462" y="4490853"/>
              <a:ext cx="4037013" cy="4037013"/>
            </a:xfrm>
            <a:prstGeom prst="rect">
              <a:avLst/>
            </a:prstGeom>
          </p:spPr>
        </p:pic>
        <p:pic>
          <p:nvPicPr>
            <p:cNvPr id="380" name="Picture 379">
              <a:extLst>
                <a:ext uri="{FF2B5EF4-FFF2-40B4-BE49-F238E27FC236}">
                  <a16:creationId xmlns:a16="http://schemas.microsoft.com/office/drawing/2014/main" id="{F2E0CB99-5EE5-794B-9BE3-A0E675E77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6359395" y="6152782"/>
              <a:ext cx="1113202" cy="539284"/>
            </a:xfrm>
            <a:prstGeom prst="rect">
              <a:avLst/>
            </a:prstGeom>
          </p:spPr>
        </p:pic>
      </p:grpSp>
      <p:pic>
        <p:nvPicPr>
          <p:cNvPr id="381" name="Picture 380">
            <a:extLst>
              <a:ext uri="{FF2B5EF4-FFF2-40B4-BE49-F238E27FC236}">
                <a16:creationId xmlns:a16="http://schemas.microsoft.com/office/drawing/2014/main" id="{B60F4657-E636-3442-94D2-59EE249358CD}"/>
              </a:ext>
            </a:extLst>
      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 rot="10800000">
            <a:off x="5469547" y="3249716"/>
            <a:ext cx="712228" cy="727463"/>
          </a:xfrm>
          <a:prstGeom prst="rect">
            <a:avLst/>
          </a:prstGeom>
        </p:spPr>
      </p:pic>
      <p:sp>
        <p:nvSpPr>
          <p:cNvPr id="382" name="TextBox 381">
            <a:extLst>
              <a:ext uri="{FF2B5EF4-FFF2-40B4-BE49-F238E27FC236}">
                <a16:creationId xmlns:a16="http://schemas.microsoft.com/office/drawing/2014/main" id="{308DFB11-7CD0-BD4A-87A9-ACD3F31C2A25}"/>
              </a:ext>
            </a:extLst>
          </p:cNvPr>
          <p:cNvSpPr txBox="1"/>
          <p:nvPr/>
        </p:nvSpPr>
        <p:spPr>
          <a:xfrm rot="5400000">
            <a:off x="6948810" y="2135668"/>
            <a:ext cx="1284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Frontal</a:t>
            </a:r>
            <a:r>
              <a:rPr lang="en-US" sz="1400" dirty="0">
                <a:latin typeface="STCaiyun" panose="020B0400000000000000" pitchFamily="34" charset="-122"/>
                <a:ea typeface="STCaiyun" panose="020B0400000000000000" pitchFamily="34" charset="-122"/>
                <a:cs typeface="Trade Gothic Inline" panose="020F05020202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lobe</a:t>
            </a:r>
          </a:p>
        </p:txBody>
      </p:sp>
      <p:cxnSp>
        <p:nvCxnSpPr>
          <p:cNvPr id="383" name="Straight Connector 382">
            <a:extLst>
              <a:ext uri="{FF2B5EF4-FFF2-40B4-BE49-F238E27FC236}">
                <a16:creationId xmlns:a16="http://schemas.microsoft.com/office/drawing/2014/main" id="{B0B9323F-2464-0A4A-97F6-1D4B170AF789}"/>
              </a:ext>
            </a:extLst>
          </p:cNvPr>
          <p:cNvCxnSpPr>
            <a:cxnSpLocks/>
          </p:cNvCxnSpPr>
          <p:nvPr/>
        </p:nvCxnSpPr>
        <p:spPr>
          <a:xfrm flipV="1">
            <a:off x="6554992" y="5502179"/>
            <a:ext cx="0" cy="3351795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6E25EF0E-8606-7743-8C00-81466605EA3B}"/>
              </a:ext>
            </a:extLst>
          </p:cNvPr>
          <p:cNvCxnSpPr>
            <a:cxnSpLocks/>
          </p:cNvCxnSpPr>
          <p:nvPr/>
        </p:nvCxnSpPr>
        <p:spPr>
          <a:xfrm flipV="1">
            <a:off x="6554827" y="3203079"/>
            <a:ext cx="0" cy="818037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85" name="TextBox 384">
            <a:extLst>
              <a:ext uri="{FF2B5EF4-FFF2-40B4-BE49-F238E27FC236}">
                <a16:creationId xmlns:a16="http://schemas.microsoft.com/office/drawing/2014/main" id="{AC427EE7-5454-C541-BE2A-8FE49B48AFD9}"/>
              </a:ext>
            </a:extLst>
          </p:cNvPr>
          <p:cNvSpPr txBox="1"/>
          <p:nvPr/>
        </p:nvSpPr>
        <p:spPr>
          <a:xfrm rot="16200000">
            <a:off x="5180401" y="7779276"/>
            <a:ext cx="21233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 Rounded MT Bold" panose="020F0704030504030204" pitchFamily="34" charset="77"/>
                <a:ea typeface="Ayuthaya" pitchFamily="2" charset="-34"/>
                <a:cs typeface="Ayuthaya" pitchFamily="2" charset="-34"/>
              </a:rPr>
              <a:t>Making sense of what we see</a:t>
            </a:r>
            <a:endParaRPr lang="en-US" sz="1000" dirty="0">
              <a:latin typeface="+mj-lt"/>
              <a:ea typeface="Ayuthaya" pitchFamily="2" charset="-34"/>
              <a:cs typeface="Ayuthaya" pitchFamily="2" charset="-34"/>
            </a:endParaRPr>
          </a:p>
        </p:txBody>
      </p:sp>
      <p:pic>
        <p:nvPicPr>
          <p:cNvPr id="35" name="Graphic 34" descr="Scissors outline">
            <a:extLst>
              <a:ext uri="{FF2B5EF4-FFF2-40B4-BE49-F238E27FC236}">
                <a16:creationId xmlns:a16="http://schemas.microsoft.com/office/drawing/2014/main" id="{0E2AB323-5F2E-1F49-A2CA-82D2CAE100BA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 rot="6392044">
            <a:off x="1167188" y="8142267"/>
            <a:ext cx="430637" cy="430637"/>
          </a:xfrm>
          <a:prstGeom prst="rect">
            <a:avLst/>
          </a:prstGeom>
        </p:spPr>
      </p:pic>
      <p:pic>
        <p:nvPicPr>
          <p:cNvPr id="386" name="Graphic 385" descr="Scissors outline">
            <a:extLst>
              <a:ext uri="{FF2B5EF4-FFF2-40B4-BE49-F238E27FC236}">
                <a16:creationId xmlns:a16="http://schemas.microsoft.com/office/drawing/2014/main" id="{C25FDD3F-77A3-C843-A660-CBF05B256395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 rot="8269059">
            <a:off x="463618" y="5753803"/>
            <a:ext cx="430637" cy="430637"/>
          </a:xfrm>
          <a:prstGeom prst="rect">
            <a:avLst/>
          </a:prstGeom>
        </p:spPr>
      </p:pic>
      <p:pic>
        <p:nvPicPr>
          <p:cNvPr id="387" name="Graphic 386" descr="Scissors outline">
            <a:extLst>
              <a:ext uri="{FF2B5EF4-FFF2-40B4-BE49-F238E27FC236}">
                <a16:creationId xmlns:a16="http://schemas.microsoft.com/office/drawing/2014/main" id="{4D451234-2183-114D-B3B5-5610CFD7366C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 rot="10205962">
            <a:off x="1341396" y="1793611"/>
            <a:ext cx="430637" cy="430637"/>
          </a:xfrm>
          <a:prstGeom prst="rect">
            <a:avLst/>
          </a:prstGeom>
        </p:spPr>
      </p:pic>
      <p:pic>
        <p:nvPicPr>
          <p:cNvPr id="388" name="Graphic 387" descr="Scissors outline">
            <a:extLst>
              <a:ext uri="{FF2B5EF4-FFF2-40B4-BE49-F238E27FC236}">
                <a16:creationId xmlns:a16="http://schemas.microsoft.com/office/drawing/2014/main" id="{657D41BC-D50F-4746-8EF5-4F18091D40D0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 rot="19125622">
            <a:off x="5026839" y="3210215"/>
            <a:ext cx="288137" cy="288137"/>
          </a:xfrm>
          <a:prstGeom prst="rect">
            <a:avLst/>
          </a:prstGeom>
        </p:spPr>
      </p:pic>
      <p:pic>
        <p:nvPicPr>
          <p:cNvPr id="389" name="Graphic 388" descr="Scissors outline">
            <a:extLst>
              <a:ext uri="{FF2B5EF4-FFF2-40B4-BE49-F238E27FC236}">
                <a16:creationId xmlns:a16="http://schemas.microsoft.com/office/drawing/2014/main" id="{3CB2590F-E89A-FA45-B615-421756B544B0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 rot="8384139">
            <a:off x="5034267" y="7310675"/>
            <a:ext cx="285118" cy="28511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75E9FA7-E661-804D-B4B2-A9891D19C6C4}"/>
              </a:ext>
            </a:extLst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 rot="21339330">
            <a:off x="7767838" y="7209067"/>
            <a:ext cx="419100" cy="406400"/>
          </a:xfrm>
          <a:prstGeom prst="rect">
            <a:avLst/>
          </a:prstGeom>
        </p:spPr>
      </p:pic>
      <p:pic>
        <p:nvPicPr>
          <p:cNvPr id="392" name="Graphic 391" descr="Scissors outline">
            <a:extLst>
              <a:ext uri="{FF2B5EF4-FFF2-40B4-BE49-F238E27FC236}">
                <a16:creationId xmlns:a16="http://schemas.microsoft.com/office/drawing/2014/main" id="{E984FF2B-46C7-F845-BFAB-980FE42CB041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 rot="18962488">
            <a:off x="4869594" y="956335"/>
            <a:ext cx="430637" cy="430637"/>
          </a:xfrm>
          <a:prstGeom prst="rect">
            <a:avLst/>
          </a:prstGeom>
        </p:spPr>
      </p:pic>
      <p:pic>
        <p:nvPicPr>
          <p:cNvPr id="393" name="Graphic 392" descr="Scissors outline">
            <a:extLst>
              <a:ext uri="{FF2B5EF4-FFF2-40B4-BE49-F238E27FC236}">
                <a16:creationId xmlns:a16="http://schemas.microsoft.com/office/drawing/2014/main" id="{A796EB4E-D3D3-FA48-B592-16DC100CE8A1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 rot="18962488">
            <a:off x="7834492" y="1742405"/>
            <a:ext cx="430637" cy="430637"/>
          </a:xfrm>
          <a:prstGeom prst="rect">
            <a:avLst/>
          </a:prstGeom>
        </p:spPr>
      </p:pic>
      <p:pic>
        <p:nvPicPr>
          <p:cNvPr id="394" name="Graphic 393" descr="Scissors outline">
            <a:extLst>
              <a:ext uri="{FF2B5EF4-FFF2-40B4-BE49-F238E27FC236}">
                <a16:creationId xmlns:a16="http://schemas.microsoft.com/office/drawing/2014/main" id="{054B65EF-F371-7047-9146-BAD4DBA504A4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 rot="8378744">
            <a:off x="8684953" y="9035112"/>
            <a:ext cx="430637" cy="430637"/>
          </a:xfrm>
          <a:prstGeom prst="rect">
            <a:avLst/>
          </a:prstGeom>
        </p:spPr>
      </p:pic>
      <p:sp>
        <p:nvSpPr>
          <p:cNvPr id="395" name="TextBox 394">
            <a:extLst>
              <a:ext uri="{FF2B5EF4-FFF2-40B4-BE49-F238E27FC236}">
                <a16:creationId xmlns:a16="http://schemas.microsoft.com/office/drawing/2014/main" id="{07A0C465-18D9-6D40-94DF-0C42EEE2748B}"/>
              </a:ext>
            </a:extLst>
          </p:cNvPr>
          <p:cNvSpPr txBox="1"/>
          <p:nvPr/>
        </p:nvSpPr>
        <p:spPr>
          <a:xfrm rot="1796277">
            <a:off x="1403980" y="3568769"/>
            <a:ext cx="873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+mj-lt"/>
              </a:rPr>
              <a:t>Cut this line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6821E7F0-88F2-6641-BD20-23EC98401277}"/>
              </a:ext>
            </a:extLst>
          </p:cNvPr>
          <p:cNvSpPr txBox="1"/>
          <p:nvPr/>
        </p:nvSpPr>
        <p:spPr>
          <a:xfrm rot="1796277">
            <a:off x="10865797" y="6995156"/>
            <a:ext cx="873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+mj-lt"/>
              </a:rPr>
              <a:t>Cut this line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A80E3006-8C81-8C4A-AEE5-BAE3EDB9D7A8}"/>
              </a:ext>
            </a:extLst>
          </p:cNvPr>
          <p:cNvSpPr txBox="1"/>
          <p:nvPr/>
        </p:nvSpPr>
        <p:spPr>
          <a:xfrm>
            <a:off x="11049341" y="3897803"/>
            <a:ext cx="873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+mj-lt"/>
              </a:rPr>
              <a:t>Cut this line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CE6BAAD5-0437-144A-BC1B-37872E3705E4}"/>
              </a:ext>
            </a:extLst>
          </p:cNvPr>
          <p:cNvSpPr txBox="1"/>
          <p:nvPr/>
        </p:nvSpPr>
        <p:spPr>
          <a:xfrm>
            <a:off x="1328719" y="3895678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BD72546C-0D4D-0049-A54C-199F9C663E73}"/>
              </a:ext>
            </a:extLst>
          </p:cNvPr>
          <p:cNvSpPr txBox="1"/>
          <p:nvPr/>
        </p:nvSpPr>
        <p:spPr>
          <a:xfrm rot="19770269">
            <a:off x="1444495" y="6942341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BFF57D86-EF4B-2C4D-9B0C-136EC806F4BB}"/>
              </a:ext>
            </a:extLst>
          </p:cNvPr>
          <p:cNvSpPr txBox="1"/>
          <p:nvPr/>
        </p:nvSpPr>
        <p:spPr>
          <a:xfrm rot="3485496">
            <a:off x="4384929" y="2779003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26C76E86-D1E5-3A49-A82D-F360B50915A5}"/>
              </a:ext>
            </a:extLst>
          </p:cNvPr>
          <p:cNvSpPr txBox="1"/>
          <p:nvPr/>
        </p:nvSpPr>
        <p:spPr>
          <a:xfrm rot="1758794">
            <a:off x="3185123" y="1394739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F2B5F116-5DAA-0242-B2AD-35A14ACE15D9}"/>
              </a:ext>
            </a:extLst>
          </p:cNvPr>
          <p:cNvSpPr txBox="1"/>
          <p:nvPr/>
        </p:nvSpPr>
        <p:spPr>
          <a:xfrm rot="5400000">
            <a:off x="7589988" y="839350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9F9EA65B-3454-0742-A306-2198A6BE5E93}"/>
              </a:ext>
            </a:extLst>
          </p:cNvPr>
          <p:cNvSpPr txBox="1"/>
          <p:nvPr/>
        </p:nvSpPr>
        <p:spPr>
          <a:xfrm rot="16200000">
            <a:off x="4819338" y="9590929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4FA25CA6-7A2C-7E48-8E70-994728DA2BA3}"/>
              </a:ext>
            </a:extLst>
          </p:cNvPr>
          <p:cNvSpPr txBox="1"/>
          <p:nvPr/>
        </p:nvSpPr>
        <p:spPr>
          <a:xfrm rot="12636970">
            <a:off x="9176092" y="9029722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D8601673-DDE5-E14F-B9BF-2FD099A9F476}"/>
              </a:ext>
            </a:extLst>
          </p:cNvPr>
          <p:cNvSpPr txBox="1"/>
          <p:nvPr/>
        </p:nvSpPr>
        <p:spPr>
          <a:xfrm rot="10800000">
            <a:off x="11015287" y="6597549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0833AF84-6A25-F84A-9E67-20D41893CEE0}"/>
              </a:ext>
            </a:extLst>
          </p:cNvPr>
          <p:cNvSpPr txBox="1"/>
          <p:nvPr/>
        </p:nvSpPr>
        <p:spPr>
          <a:xfrm rot="8985884">
            <a:off x="10950964" y="3550929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08A23A2A-D591-454A-9055-8E8D371DDB75}"/>
              </a:ext>
            </a:extLst>
          </p:cNvPr>
          <p:cNvSpPr txBox="1"/>
          <p:nvPr/>
        </p:nvSpPr>
        <p:spPr>
          <a:xfrm rot="7223174">
            <a:off x="4366383" y="7709393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D16ADAC3-469F-1741-A5A0-2F0F8ED8DF3A}"/>
              </a:ext>
            </a:extLst>
          </p:cNvPr>
          <p:cNvSpPr txBox="1"/>
          <p:nvPr/>
        </p:nvSpPr>
        <p:spPr>
          <a:xfrm rot="14376826" flipH="1">
            <a:off x="8020354" y="7677426"/>
            <a:ext cx="731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77"/>
              </a:rPr>
              <a:t>FOLD</a:t>
            </a:r>
          </a:p>
        </p:txBody>
      </p:sp>
      <p:pic>
        <p:nvPicPr>
          <p:cNvPr id="410" name="Graphic 409" descr="Scissors outline">
            <a:extLst>
              <a:ext uri="{FF2B5EF4-FFF2-40B4-BE49-F238E27FC236}">
                <a16:creationId xmlns:a16="http://schemas.microsoft.com/office/drawing/2014/main" id="{57122FDA-E20D-EE4D-B21A-6B1C7EED7CE0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 rot="19125622">
            <a:off x="7832060" y="3455743"/>
            <a:ext cx="288137" cy="288137"/>
          </a:xfrm>
          <a:prstGeom prst="rect">
            <a:avLst/>
          </a:prstGeom>
        </p:spPr>
      </p:pic>
      <p:sp>
        <p:nvSpPr>
          <p:cNvPr id="411" name="TextBox 410">
            <a:extLst>
              <a:ext uri="{FF2B5EF4-FFF2-40B4-BE49-F238E27FC236}">
                <a16:creationId xmlns:a16="http://schemas.microsoft.com/office/drawing/2014/main" id="{C5B328EF-402D-F34A-86AD-3C600083C4C2}"/>
              </a:ext>
            </a:extLst>
          </p:cNvPr>
          <p:cNvSpPr txBox="1"/>
          <p:nvPr/>
        </p:nvSpPr>
        <p:spPr>
          <a:xfrm rot="18037141">
            <a:off x="8117629" y="2141669"/>
            <a:ext cx="1043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+mj-lt"/>
              </a:rPr>
              <a:t>Press to </a:t>
            </a:r>
            <a:br>
              <a:rPr lang="en-US" sz="1000" b="1" dirty="0">
                <a:latin typeface="+mj-lt"/>
              </a:rPr>
            </a:br>
            <a:r>
              <a:rPr lang="en-US" sz="1000" b="1" dirty="0">
                <a:latin typeface="+mj-lt"/>
              </a:rPr>
              <a:t>switch ‘ON’ </a:t>
            </a:r>
            <a:r>
              <a:rPr lang="en-US" sz="1000" b="1" dirty="0">
                <a:latin typeface="+mj-lt"/>
                <a:sym typeface="Wingdings" pitchFamily="2" charset="2"/>
              </a:rPr>
              <a:t></a:t>
            </a:r>
            <a:endParaRPr lang="en-US" sz="1000" b="1" dirty="0">
              <a:latin typeface="+mj-lt"/>
            </a:endParaRPr>
          </a:p>
        </p:txBody>
      </p:sp>
      <p:pic>
        <p:nvPicPr>
          <p:cNvPr id="412" name="Graphic 411" descr="Power with solid fill">
            <a:extLst>
              <a:ext uri="{FF2B5EF4-FFF2-40B4-BE49-F238E27FC236}">
                <a16:creationId xmlns:a16="http://schemas.microsoft.com/office/drawing/2014/main" id="{D6F398B7-3D02-FA41-8E71-CDBE1701074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3276139" y="8614212"/>
            <a:ext cx="396227" cy="396227"/>
          </a:xfrm>
          <a:prstGeom prst="rect">
            <a:avLst/>
          </a:prstGeom>
        </p:spPr>
      </p:pic>
      <p:cxnSp>
        <p:nvCxnSpPr>
          <p:cNvPr id="413" name="Straight Connector 412">
            <a:extLst>
              <a:ext uri="{FF2B5EF4-FFF2-40B4-BE49-F238E27FC236}">
                <a16:creationId xmlns:a16="http://schemas.microsoft.com/office/drawing/2014/main" id="{72FFCA0D-E685-6748-9394-569B4AD70E68}"/>
              </a:ext>
            </a:extLst>
          </p:cNvPr>
          <p:cNvCxnSpPr>
            <a:cxnSpLocks/>
          </p:cNvCxnSpPr>
          <p:nvPr/>
        </p:nvCxnSpPr>
        <p:spPr>
          <a:xfrm flipV="1">
            <a:off x="6527701" y="356616"/>
            <a:ext cx="0" cy="118421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301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97773</TotalTime>
  <Words>428</Words>
  <Application>Microsoft Macintosh PowerPoint</Application>
  <PresentationFormat>Custom</PresentationFormat>
  <Paragraphs>109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STCaiyun</vt:lpstr>
      <vt:lpstr>Andale Mono</vt:lpstr>
      <vt:lpstr>Arial</vt:lpstr>
      <vt:lpstr>Arial Rounded MT Bold</vt:lpstr>
      <vt:lpstr>Avenir Book</vt:lpstr>
      <vt:lpstr>Calibri</vt:lpstr>
      <vt:lpstr>Calibri Light</vt:lpstr>
      <vt:lpstr>Courier</vt:lpstr>
      <vt:lpstr>Webdings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 Brodie</cp:lastModifiedBy>
  <cp:revision>234</cp:revision>
  <cp:lastPrinted>2022-05-30T15:26:40Z</cp:lastPrinted>
  <dcterms:created xsi:type="dcterms:W3CDTF">2019-03-04T18:42:30Z</dcterms:created>
  <dcterms:modified xsi:type="dcterms:W3CDTF">2022-05-30T15:36:54Z</dcterms:modified>
</cp:coreProperties>
</file>