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63"/>
  </p:normalViewPr>
  <p:slideViewPr>
    <p:cSldViewPr snapToGrid="0" snapToObjects="1">
      <p:cViewPr varScale="1">
        <p:scale>
          <a:sx n="79" d="100"/>
          <a:sy n="79" d="100"/>
        </p:scale>
        <p:origin x="30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5B3D-56E2-6349-821F-8D87D074FEEA}" type="datetimeFigureOut">
              <a:t>4/17/22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8AFF-37C0-6E42-99ED-30CE21AC100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76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5B3D-56E2-6349-821F-8D87D074FEEA}" type="datetimeFigureOut">
              <a:t>4/17/22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8AFF-37C0-6E42-99ED-30CE21AC100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9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5B3D-56E2-6349-821F-8D87D074FEEA}" type="datetimeFigureOut">
              <a:t>4/17/22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8AFF-37C0-6E42-99ED-30CE21AC100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84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5B3D-56E2-6349-821F-8D87D074FEEA}" type="datetimeFigureOut">
              <a:t>4/17/22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8AFF-37C0-6E42-99ED-30CE21AC100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74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5B3D-56E2-6349-821F-8D87D074FEEA}" type="datetimeFigureOut">
              <a:t>4/17/22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8AFF-37C0-6E42-99ED-30CE21AC100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29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5B3D-56E2-6349-821F-8D87D074FEEA}" type="datetimeFigureOut">
              <a:t>4/17/22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8AFF-37C0-6E42-99ED-30CE21AC100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607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5B3D-56E2-6349-821F-8D87D074FEEA}" type="datetimeFigureOut">
              <a:t>4/17/22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8AFF-37C0-6E42-99ED-30CE21AC100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99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5B3D-56E2-6349-821F-8D87D074FEEA}" type="datetimeFigureOut">
              <a:t>4/17/22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8AFF-37C0-6E42-99ED-30CE21AC100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41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5B3D-56E2-6349-821F-8D87D074FEEA}" type="datetimeFigureOut">
              <a:t>4/17/22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8AFF-37C0-6E42-99ED-30CE21AC100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08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5B3D-56E2-6349-821F-8D87D074FEEA}" type="datetimeFigureOut">
              <a:t>4/17/22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8AFF-37C0-6E42-99ED-30CE21AC100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43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5B3D-56E2-6349-821F-8D87D074FEEA}" type="datetimeFigureOut">
              <a:t>4/17/22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8AFF-37C0-6E42-99ED-30CE21AC100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4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D5B3D-56E2-6349-821F-8D87D074FEEA}" type="datetimeFigureOut">
              <a:t>4/17/22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38AFF-37C0-6E42-99ED-30CE21AC100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3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8E1981-C5ED-0241-A57F-ED9A664BA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2" y="146957"/>
            <a:ext cx="6795176" cy="961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86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1285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Brodie</dc:creator>
  <cp:lastModifiedBy>Jo Brodie</cp:lastModifiedBy>
  <cp:revision>1</cp:revision>
  <dcterms:created xsi:type="dcterms:W3CDTF">2022-04-17T14:49:50Z</dcterms:created>
  <dcterms:modified xsi:type="dcterms:W3CDTF">2022-04-18T12:15:20Z</dcterms:modified>
</cp:coreProperties>
</file>