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65"/>
  </p:normalViewPr>
  <p:slideViewPr>
    <p:cSldViewPr snapToGrid="0" snapToObjects="1" showGuides="1">
      <p:cViewPr varScale="1">
        <p:scale>
          <a:sx n="114" d="100"/>
          <a:sy n="114" d="100"/>
        </p:scale>
        <p:origin x="1288" y="16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68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8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98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17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68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6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87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70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94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40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97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F006C-5DAE-374F-BEFA-BD089D4B1375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EC51C-F7FB-6644-9151-3A7278AC2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9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A80464-719C-9A44-A6EB-C8FD20147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45" y="360826"/>
            <a:ext cx="2203445" cy="26912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B914C9-7DFF-0E4D-8E8E-1F18418C2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210659" y="441135"/>
            <a:ext cx="2203445" cy="26912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ACD0A0-DF17-BB4F-82BD-309CE5A0B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059" y="348629"/>
            <a:ext cx="2203445" cy="26912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DE9AAE-643A-8F43-8DBA-07A01FF3A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360773" y="428938"/>
            <a:ext cx="2203445" cy="2691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AE80FC-3F07-7D4C-A190-5BCC9E3C3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220" y="359780"/>
            <a:ext cx="2203445" cy="26912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6C1A23-92B7-3645-B289-9D29720CD7A9}"/>
              </a:ext>
            </a:extLst>
          </p:cNvPr>
          <p:cNvSpPr txBox="1"/>
          <p:nvPr/>
        </p:nvSpPr>
        <p:spPr>
          <a:xfrm>
            <a:off x="1208235" y="533083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3C05C4-1990-2046-91DB-E0EB0EA6F9B1}"/>
              </a:ext>
            </a:extLst>
          </p:cNvPr>
          <p:cNvSpPr txBox="1"/>
          <p:nvPr/>
        </p:nvSpPr>
        <p:spPr>
          <a:xfrm>
            <a:off x="4404586" y="530343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970FB-CF61-334F-8061-BF0609DE9CA9}"/>
              </a:ext>
            </a:extLst>
          </p:cNvPr>
          <p:cNvSpPr txBox="1"/>
          <p:nvPr/>
        </p:nvSpPr>
        <p:spPr>
          <a:xfrm>
            <a:off x="7673039" y="529296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26D020-2663-0E42-8D48-78DE96A34314}"/>
              </a:ext>
            </a:extLst>
          </p:cNvPr>
          <p:cNvSpPr txBox="1"/>
          <p:nvPr/>
        </p:nvSpPr>
        <p:spPr>
          <a:xfrm rot="10800000">
            <a:off x="2827217" y="1088666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0D599F-6BE5-134E-A8A1-0211C5DB7648}"/>
              </a:ext>
            </a:extLst>
          </p:cNvPr>
          <p:cNvSpPr txBox="1"/>
          <p:nvPr/>
        </p:nvSpPr>
        <p:spPr>
          <a:xfrm rot="10800000">
            <a:off x="5958905" y="1099817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0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60061C8-2FB6-8642-91E1-1DE41EB40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45" y="3630307"/>
            <a:ext cx="2203445" cy="26912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95071B5-4E55-0643-9134-E5704EA81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210659" y="3710616"/>
            <a:ext cx="2203445" cy="26912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0FF425-F48C-434E-A6A2-7D360DBA1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059" y="3618110"/>
            <a:ext cx="2203445" cy="269129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BF0030D-768B-504C-94CE-D15535EFE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360773" y="3698419"/>
            <a:ext cx="2203445" cy="269129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74B2C0C-4E39-DF49-8D41-13B756326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220" y="3629261"/>
            <a:ext cx="2203445" cy="269129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D7EF817-A33B-614B-80BD-0B0391DCB896}"/>
              </a:ext>
            </a:extLst>
          </p:cNvPr>
          <p:cNvSpPr txBox="1"/>
          <p:nvPr/>
        </p:nvSpPr>
        <p:spPr>
          <a:xfrm>
            <a:off x="1174782" y="3791413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452240-B4B6-E249-AD92-EA104A3AF210}"/>
              </a:ext>
            </a:extLst>
          </p:cNvPr>
          <p:cNvSpPr txBox="1"/>
          <p:nvPr/>
        </p:nvSpPr>
        <p:spPr>
          <a:xfrm>
            <a:off x="4371133" y="3788673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52F84F-8593-E342-B3C2-D51367C16D8A}"/>
              </a:ext>
            </a:extLst>
          </p:cNvPr>
          <p:cNvSpPr txBox="1"/>
          <p:nvPr/>
        </p:nvSpPr>
        <p:spPr>
          <a:xfrm>
            <a:off x="7639586" y="3787626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7119D0-EEFF-4642-B846-5DE770BA5378}"/>
              </a:ext>
            </a:extLst>
          </p:cNvPr>
          <p:cNvSpPr txBox="1"/>
          <p:nvPr/>
        </p:nvSpPr>
        <p:spPr>
          <a:xfrm rot="10800000">
            <a:off x="2838368" y="4369298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76B06C-C2D6-CA44-9FC5-A57DBA5118F1}"/>
              </a:ext>
            </a:extLst>
          </p:cNvPr>
          <p:cNvSpPr txBox="1"/>
          <p:nvPr/>
        </p:nvSpPr>
        <p:spPr>
          <a:xfrm rot="10800000">
            <a:off x="5970056" y="4380449"/>
            <a:ext cx="10174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>
                <a:latin typeface="Courier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52268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10</Words>
  <Application>Microsoft Macintosh PowerPoint</Application>
  <PresentationFormat>A4 Paper (210x297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Courier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Brodie</dc:creator>
  <cp:lastModifiedBy>Jo Brodie</cp:lastModifiedBy>
  <cp:revision>4</cp:revision>
  <dcterms:created xsi:type="dcterms:W3CDTF">2022-04-06T15:06:30Z</dcterms:created>
  <dcterms:modified xsi:type="dcterms:W3CDTF">2022-04-06T17:51:39Z</dcterms:modified>
</cp:coreProperties>
</file>