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65"/>
  </p:normalViewPr>
  <p:slideViewPr>
    <p:cSldViewPr snapToGrid="0" snapToObjects="1" showGuides="1">
      <p:cViewPr varScale="1">
        <p:scale>
          <a:sx n="114" d="100"/>
          <a:sy n="114" d="100"/>
        </p:scale>
        <p:origin x="1288" y="16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8233D-56EB-1147-B2A6-34286B446231}" type="datetimeFigureOut">
              <a:t>4/6/22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DD6-FB0D-C14D-B5FF-4309204E33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353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8233D-56EB-1147-B2A6-34286B446231}" type="datetimeFigureOut">
              <a:t>4/6/22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DD6-FB0D-C14D-B5FF-4309204E33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586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8233D-56EB-1147-B2A6-34286B446231}" type="datetimeFigureOut">
              <a:t>4/6/22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DD6-FB0D-C14D-B5FF-4309204E33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66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8233D-56EB-1147-B2A6-34286B446231}" type="datetimeFigureOut">
              <a:t>4/6/22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DD6-FB0D-C14D-B5FF-4309204E33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005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8233D-56EB-1147-B2A6-34286B446231}" type="datetimeFigureOut">
              <a:t>4/6/22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DD6-FB0D-C14D-B5FF-4309204E33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432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8233D-56EB-1147-B2A6-34286B446231}" type="datetimeFigureOut">
              <a:t>4/6/22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DD6-FB0D-C14D-B5FF-4309204E33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858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8233D-56EB-1147-B2A6-34286B446231}" type="datetimeFigureOut">
              <a:t>4/6/22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DD6-FB0D-C14D-B5FF-4309204E33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854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8233D-56EB-1147-B2A6-34286B446231}" type="datetimeFigureOut">
              <a:t>4/6/22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DD6-FB0D-C14D-B5FF-4309204E33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316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8233D-56EB-1147-B2A6-34286B446231}" type="datetimeFigureOut">
              <a:t>4/6/22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DD6-FB0D-C14D-B5FF-4309204E33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77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8233D-56EB-1147-B2A6-34286B446231}" type="datetimeFigureOut">
              <a:t>4/6/22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DD6-FB0D-C14D-B5FF-4309204E33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36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8233D-56EB-1147-B2A6-34286B446231}" type="datetimeFigureOut">
              <a:t>4/6/22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DD6-FB0D-C14D-B5FF-4309204E33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388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8233D-56EB-1147-B2A6-34286B446231}" type="datetimeFigureOut">
              <a:t>4/6/22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1DD6-FB0D-C14D-B5FF-4309204E33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3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A80464-719C-9A44-A6EB-C8FD20147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15" y="249615"/>
            <a:ext cx="4538396" cy="55432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71F2B6-FFE5-5B42-A2A5-153A1D6B8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5791" y="249614"/>
            <a:ext cx="4538396" cy="55432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D3918D-9267-5B4E-8E11-EFE4A53FE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683802" y="1118707"/>
            <a:ext cx="4538396" cy="55432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A37AFE-4598-EA44-B89E-33DD8BC85A85}"/>
              </a:ext>
            </a:extLst>
          </p:cNvPr>
          <p:cNvSpPr txBox="1"/>
          <p:nvPr/>
        </p:nvSpPr>
        <p:spPr>
          <a:xfrm>
            <a:off x="1350204" y="261971"/>
            <a:ext cx="2916195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700">
                <a:latin typeface="Courier" pitchFamily="2" charset="0"/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444560-B726-9C4E-A19A-5D785FD16BD6}"/>
              </a:ext>
            </a:extLst>
          </p:cNvPr>
          <p:cNvSpPr txBox="1"/>
          <p:nvPr/>
        </p:nvSpPr>
        <p:spPr>
          <a:xfrm>
            <a:off x="6222885" y="282584"/>
            <a:ext cx="2916195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700">
                <a:latin typeface="Courier" pitchFamily="2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D8C516-5D66-3348-ABE1-7B473B6AFB99}"/>
              </a:ext>
            </a:extLst>
          </p:cNvPr>
          <p:cNvSpPr txBox="1"/>
          <p:nvPr/>
        </p:nvSpPr>
        <p:spPr>
          <a:xfrm>
            <a:off x="3794575" y="2008393"/>
            <a:ext cx="2916195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700">
                <a:latin typeface="Courier" pitchFamily="2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400547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A80464-719C-9A44-A6EB-C8FD20147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15" y="249615"/>
            <a:ext cx="4538396" cy="55432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71F2B6-FFE5-5B42-A2A5-153A1D6B8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5791" y="249614"/>
            <a:ext cx="4538396" cy="55432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D3918D-9267-5B4E-8E11-EFE4A53FE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683802" y="1118707"/>
            <a:ext cx="4538396" cy="55432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A37AFE-4598-EA44-B89E-33DD8BC85A85}"/>
              </a:ext>
            </a:extLst>
          </p:cNvPr>
          <p:cNvSpPr txBox="1"/>
          <p:nvPr/>
        </p:nvSpPr>
        <p:spPr>
          <a:xfrm>
            <a:off x="1283298" y="306575"/>
            <a:ext cx="2916195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700">
                <a:latin typeface="Courier" pitchFamily="2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444560-B726-9C4E-A19A-5D785FD16BD6}"/>
              </a:ext>
            </a:extLst>
          </p:cNvPr>
          <p:cNvSpPr txBox="1"/>
          <p:nvPr/>
        </p:nvSpPr>
        <p:spPr>
          <a:xfrm>
            <a:off x="6155979" y="327188"/>
            <a:ext cx="2916195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700">
                <a:latin typeface="Courier" pitchFamily="2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D8C516-5D66-3348-ABE1-7B473B6AFB99}"/>
              </a:ext>
            </a:extLst>
          </p:cNvPr>
          <p:cNvSpPr txBox="1"/>
          <p:nvPr/>
        </p:nvSpPr>
        <p:spPr>
          <a:xfrm rot="10800000">
            <a:off x="3246959" y="2031347"/>
            <a:ext cx="2916195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700">
                <a:latin typeface="Courier" pitchFamily="2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045729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6</Words>
  <Application>Microsoft Macintosh PowerPoint</Application>
  <PresentationFormat>A4 Paper (210x297 mm)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Courier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 Brodie</dc:creator>
  <cp:lastModifiedBy>Jo Brodie</cp:lastModifiedBy>
  <cp:revision>2</cp:revision>
  <dcterms:created xsi:type="dcterms:W3CDTF">2022-04-06T15:04:23Z</dcterms:created>
  <dcterms:modified xsi:type="dcterms:W3CDTF">2022-04-06T15:39:22Z</dcterms:modified>
</cp:coreProperties>
</file>