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5"/>
  </p:normalViewPr>
  <p:slideViewPr>
    <p:cSldViewPr snapToGrid="0" snapToObjects="1">
      <p:cViewPr varScale="1">
        <p:scale>
          <a:sx n="108" d="100"/>
          <a:sy n="108" d="100"/>
        </p:scale>
        <p:origin x="1504" y="1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1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8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6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84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4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9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7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81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2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5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5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66042-712C-474D-BC86-8C7A4CF8E601}" type="datetimeFigureOut">
              <a:t>4/6/22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574ED-6C6D-5B44-869F-70AF3731C3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2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80464-719C-9A44-A6EB-C8FD20147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15" y="249615"/>
            <a:ext cx="4538396" cy="5543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71F2B6-FFE5-5B42-A2A5-153A1D6B8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91" y="249614"/>
            <a:ext cx="4538396" cy="55432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D3918D-9267-5B4E-8E11-EFE4A53F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683802" y="1118707"/>
            <a:ext cx="4538396" cy="554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63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1</cp:revision>
  <dcterms:created xsi:type="dcterms:W3CDTF">2022-04-06T14:52:53Z</dcterms:created>
  <dcterms:modified xsi:type="dcterms:W3CDTF">2022-04-06T15:14:37Z</dcterms:modified>
</cp:coreProperties>
</file>