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8000663" cy="10080625"/>
  <p:notesSz cx="6858000" cy="9144000"/>
  <p:defaultTextStyle>
    <a:defPPr>
      <a:defRPr lang="en-US"/>
    </a:defPPr>
    <a:lvl1pPr marL="0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11115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22230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33345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44459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55574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66689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77804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88921" algn="l" defTabSz="142223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0" userDrawn="1">
          <p15:clr>
            <a:srgbClr val="A4A3A4"/>
          </p15:clr>
        </p15:guide>
        <p15:guide id="2" pos="56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D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3814" autoAdjust="0"/>
    <p:restoredTop sz="94707" autoAdjust="0"/>
  </p:normalViewPr>
  <p:slideViewPr>
    <p:cSldViewPr showGuides="1">
      <p:cViewPr varScale="1">
        <p:scale>
          <a:sx n="76" d="100"/>
          <a:sy n="76" d="100"/>
        </p:scale>
        <p:origin x="1326" y="90"/>
      </p:cViewPr>
      <p:guideLst>
        <p:guide orient="horz" pos="3210"/>
        <p:guide pos="56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84F82-BA10-496F-AC53-E2523747AC26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3AD03-FBF3-4420-BD07-6D932DB7D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883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3276E-1132-4469-96B2-FFE0CD1A2029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74688" y="1143000"/>
            <a:ext cx="5508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3AAA7-697F-454A-BD95-9D72CA95A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0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1pPr>
    <a:lvl2pPr marL="711115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2pPr>
    <a:lvl3pPr marL="1422230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3pPr>
    <a:lvl4pPr marL="2133345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4pPr>
    <a:lvl5pPr marL="2844459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5pPr>
    <a:lvl6pPr marL="3555574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6pPr>
    <a:lvl7pPr marL="4266689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7pPr>
    <a:lvl8pPr marL="4977804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8pPr>
    <a:lvl9pPr marL="5688921" algn="l" defTabSz="1422230" rtl="0" eaLnBrk="1" latinLnBrk="0" hangingPunct="1">
      <a:defRPr sz="186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Copy and Paste</a:t>
            </a:r>
            <a:r>
              <a:rPr lang="en-GB" baseline="0" dirty="0" smtClean="0"/>
              <a:t> dots to </a:t>
            </a:r>
            <a:r>
              <a:rPr lang="en-GB" dirty="0" smtClean="0"/>
              <a:t>“plot” the shape and then use the “Freeform” Shape tool to join </a:t>
            </a:r>
            <a:r>
              <a:rPr lang="en-GB" smtClean="0"/>
              <a:t>the dots.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3AAA7-697F-454A-BD95-9D72CA95A4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301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083" y="1649770"/>
            <a:ext cx="13500497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5294662"/>
            <a:ext cx="13500497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380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33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0" y="2513157"/>
            <a:ext cx="15525572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0" y="6746086"/>
            <a:ext cx="15525572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75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910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2683500"/>
            <a:ext cx="7650282" cy="63960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2683500"/>
            <a:ext cx="7650282" cy="63960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478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536701"/>
            <a:ext cx="15525572" cy="194845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1" y="2471154"/>
            <a:ext cx="7615123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1" y="3682228"/>
            <a:ext cx="7615123" cy="54160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6" y="2471154"/>
            <a:ext cx="7652626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6" y="3682228"/>
            <a:ext cx="7652626" cy="54160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328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921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14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2008" y="2723463"/>
            <a:ext cx="1644328" cy="666750"/>
          </a:xfrm>
          <a:prstGeom prst="rect">
            <a:avLst/>
          </a:prstGeom>
        </p:spPr>
      </p:pic>
      <p:sp>
        <p:nvSpPr>
          <p:cNvPr id="144" name="Oval 143"/>
          <p:cNvSpPr/>
          <p:nvPr userDrawn="1"/>
        </p:nvSpPr>
        <p:spPr>
          <a:xfrm>
            <a:off x="937720" y="3056840"/>
            <a:ext cx="426450" cy="3333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145" name="TextBox 144"/>
          <p:cNvSpPr txBox="1"/>
          <p:nvPr userDrawn="1"/>
        </p:nvSpPr>
        <p:spPr>
          <a:xfrm>
            <a:off x="542008" y="3443464"/>
            <a:ext cx="164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Use the Freeform Shape tool to join the dots</a:t>
            </a:r>
            <a:endParaRPr lang="en-GB" sz="1800" dirty="0"/>
          </a:p>
        </p:txBody>
      </p:sp>
      <p:sp>
        <p:nvSpPr>
          <p:cNvPr id="146" name="TextBox 145"/>
          <p:cNvSpPr txBox="1"/>
          <p:nvPr userDrawn="1"/>
        </p:nvSpPr>
        <p:spPr>
          <a:xfrm>
            <a:off x="525310" y="884327"/>
            <a:ext cx="164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Copy and paste the above dot to mark the plots</a:t>
            </a:r>
            <a:endParaRPr lang="en-GB" sz="1800" dirty="0"/>
          </a:p>
        </p:txBody>
      </p:sp>
      <p:grpSp>
        <p:nvGrpSpPr>
          <p:cNvPr id="148" name="Group 147"/>
          <p:cNvGrpSpPr/>
          <p:nvPr userDrawn="1"/>
        </p:nvGrpSpPr>
        <p:grpSpPr>
          <a:xfrm>
            <a:off x="2658499" y="126527"/>
            <a:ext cx="14790738" cy="9752013"/>
            <a:chOff x="133350" y="125413"/>
            <a:chExt cx="14790738" cy="9752013"/>
          </a:xfrm>
        </p:grpSpPr>
        <p:sp>
          <p:nvSpPr>
            <p:cNvPr id="149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133350" y="144463"/>
              <a:ext cx="14727238" cy="965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Line 5"/>
            <p:cNvSpPr>
              <a:spLocks noChangeShapeType="1"/>
            </p:cNvSpPr>
            <p:nvPr userDrawn="1"/>
          </p:nvSpPr>
          <p:spPr bwMode="auto">
            <a:xfrm>
              <a:off x="350838" y="3571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Line 6"/>
            <p:cNvSpPr>
              <a:spLocks noChangeShapeType="1"/>
            </p:cNvSpPr>
            <p:nvPr userDrawn="1"/>
          </p:nvSpPr>
          <p:spPr bwMode="auto">
            <a:xfrm>
              <a:off x="350838" y="7175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Line 7"/>
            <p:cNvSpPr>
              <a:spLocks noChangeShapeType="1"/>
            </p:cNvSpPr>
            <p:nvPr userDrawn="1"/>
          </p:nvSpPr>
          <p:spPr bwMode="auto">
            <a:xfrm>
              <a:off x="350838" y="10779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Line 8"/>
            <p:cNvSpPr>
              <a:spLocks noChangeShapeType="1"/>
            </p:cNvSpPr>
            <p:nvPr userDrawn="1"/>
          </p:nvSpPr>
          <p:spPr bwMode="auto">
            <a:xfrm>
              <a:off x="350838" y="14366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Line 9"/>
            <p:cNvSpPr>
              <a:spLocks noChangeShapeType="1"/>
            </p:cNvSpPr>
            <p:nvPr userDrawn="1"/>
          </p:nvSpPr>
          <p:spPr bwMode="auto">
            <a:xfrm>
              <a:off x="350838" y="17970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Line 10"/>
            <p:cNvSpPr>
              <a:spLocks noChangeShapeType="1"/>
            </p:cNvSpPr>
            <p:nvPr userDrawn="1"/>
          </p:nvSpPr>
          <p:spPr bwMode="auto">
            <a:xfrm>
              <a:off x="350838" y="21574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Line 11"/>
            <p:cNvSpPr>
              <a:spLocks noChangeShapeType="1"/>
            </p:cNvSpPr>
            <p:nvPr userDrawn="1"/>
          </p:nvSpPr>
          <p:spPr bwMode="auto">
            <a:xfrm>
              <a:off x="350838" y="25177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Line 12"/>
            <p:cNvSpPr>
              <a:spLocks noChangeShapeType="1"/>
            </p:cNvSpPr>
            <p:nvPr userDrawn="1"/>
          </p:nvSpPr>
          <p:spPr bwMode="auto">
            <a:xfrm>
              <a:off x="350838" y="287655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Line 13"/>
            <p:cNvSpPr>
              <a:spLocks noChangeShapeType="1"/>
            </p:cNvSpPr>
            <p:nvPr userDrawn="1"/>
          </p:nvSpPr>
          <p:spPr bwMode="auto">
            <a:xfrm>
              <a:off x="350838" y="32369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Line 14"/>
            <p:cNvSpPr>
              <a:spLocks noChangeShapeType="1"/>
            </p:cNvSpPr>
            <p:nvPr userDrawn="1"/>
          </p:nvSpPr>
          <p:spPr bwMode="auto">
            <a:xfrm>
              <a:off x="350838" y="35972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Line 15"/>
            <p:cNvSpPr>
              <a:spLocks noChangeShapeType="1"/>
            </p:cNvSpPr>
            <p:nvPr userDrawn="1"/>
          </p:nvSpPr>
          <p:spPr bwMode="auto">
            <a:xfrm>
              <a:off x="350838" y="39576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Line 16"/>
            <p:cNvSpPr>
              <a:spLocks noChangeShapeType="1"/>
            </p:cNvSpPr>
            <p:nvPr userDrawn="1"/>
          </p:nvSpPr>
          <p:spPr bwMode="auto">
            <a:xfrm>
              <a:off x="350838" y="431641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Line 17"/>
            <p:cNvSpPr>
              <a:spLocks noChangeShapeType="1"/>
            </p:cNvSpPr>
            <p:nvPr userDrawn="1"/>
          </p:nvSpPr>
          <p:spPr bwMode="auto">
            <a:xfrm>
              <a:off x="350838" y="46767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Line 18"/>
            <p:cNvSpPr>
              <a:spLocks noChangeShapeType="1"/>
            </p:cNvSpPr>
            <p:nvPr userDrawn="1"/>
          </p:nvSpPr>
          <p:spPr bwMode="auto">
            <a:xfrm>
              <a:off x="350838" y="50371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Line 19"/>
            <p:cNvSpPr>
              <a:spLocks noChangeShapeType="1"/>
            </p:cNvSpPr>
            <p:nvPr userDrawn="1"/>
          </p:nvSpPr>
          <p:spPr bwMode="auto">
            <a:xfrm>
              <a:off x="350838" y="53975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Line 20"/>
            <p:cNvSpPr>
              <a:spLocks noChangeShapeType="1"/>
            </p:cNvSpPr>
            <p:nvPr userDrawn="1"/>
          </p:nvSpPr>
          <p:spPr bwMode="auto">
            <a:xfrm>
              <a:off x="350838" y="575627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Line 21"/>
            <p:cNvSpPr>
              <a:spLocks noChangeShapeType="1"/>
            </p:cNvSpPr>
            <p:nvPr userDrawn="1"/>
          </p:nvSpPr>
          <p:spPr bwMode="auto">
            <a:xfrm>
              <a:off x="350838" y="61166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Line 22"/>
            <p:cNvSpPr>
              <a:spLocks noChangeShapeType="1"/>
            </p:cNvSpPr>
            <p:nvPr userDrawn="1"/>
          </p:nvSpPr>
          <p:spPr bwMode="auto">
            <a:xfrm>
              <a:off x="350838" y="64770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Line 23"/>
            <p:cNvSpPr>
              <a:spLocks noChangeShapeType="1"/>
            </p:cNvSpPr>
            <p:nvPr userDrawn="1"/>
          </p:nvSpPr>
          <p:spPr bwMode="auto">
            <a:xfrm>
              <a:off x="350838" y="68373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Line 24"/>
            <p:cNvSpPr>
              <a:spLocks noChangeShapeType="1"/>
            </p:cNvSpPr>
            <p:nvPr userDrawn="1"/>
          </p:nvSpPr>
          <p:spPr bwMode="auto">
            <a:xfrm>
              <a:off x="350838" y="719613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Line 25"/>
            <p:cNvSpPr>
              <a:spLocks noChangeShapeType="1"/>
            </p:cNvSpPr>
            <p:nvPr userDrawn="1"/>
          </p:nvSpPr>
          <p:spPr bwMode="auto">
            <a:xfrm>
              <a:off x="350838" y="7556501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Line 26"/>
            <p:cNvSpPr>
              <a:spLocks noChangeShapeType="1"/>
            </p:cNvSpPr>
            <p:nvPr userDrawn="1"/>
          </p:nvSpPr>
          <p:spPr bwMode="auto">
            <a:xfrm>
              <a:off x="350838" y="79168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Line 27"/>
            <p:cNvSpPr>
              <a:spLocks noChangeShapeType="1"/>
            </p:cNvSpPr>
            <p:nvPr userDrawn="1"/>
          </p:nvSpPr>
          <p:spPr bwMode="auto">
            <a:xfrm>
              <a:off x="350838" y="827722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Line 28"/>
            <p:cNvSpPr>
              <a:spLocks noChangeShapeType="1"/>
            </p:cNvSpPr>
            <p:nvPr userDrawn="1"/>
          </p:nvSpPr>
          <p:spPr bwMode="auto">
            <a:xfrm>
              <a:off x="350838" y="86375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Line 29"/>
            <p:cNvSpPr>
              <a:spLocks noChangeShapeType="1"/>
            </p:cNvSpPr>
            <p:nvPr userDrawn="1"/>
          </p:nvSpPr>
          <p:spPr bwMode="auto">
            <a:xfrm>
              <a:off x="350838" y="8996363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Line 30"/>
            <p:cNvSpPr>
              <a:spLocks noChangeShapeType="1"/>
            </p:cNvSpPr>
            <p:nvPr userDrawn="1"/>
          </p:nvSpPr>
          <p:spPr bwMode="auto">
            <a:xfrm>
              <a:off x="350838" y="9356726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Line 31"/>
            <p:cNvSpPr>
              <a:spLocks noChangeShapeType="1"/>
            </p:cNvSpPr>
            <p:nvPr userDrawn="1"/>
          </p:nvSpPr>
          <p:spPr bwMode="auto">
            <a:xfrm>
              <a:off x="350838" y="9717088"/>
              <a:ext cx="14401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Rectangle 32"/>
            <p:cNvSpPr>
              <a:spLocks noChangeArrowheads="1"/>
            </p:cNvSpPr>
            <p:nvPr userDrawn="1"/>
          </p:nvSpPr>
          <p:spPr bwMode="auto">
            <a:xfrm>
              <a:off x="141288" y="3032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8" name="Rectangle 33"/>
            <p:cNvSpPr>
              <a:spLocks noChangeArrowheads="1"/>
            </p:cNvSpPr>
            <p:nvPr userDrawn="1"/>
          </p:nvSpPr>
          <p:spPr bwMode="auto">
            <a:xfrm>
              <a:off x="141288" y="66357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9" name="Rectangle 34"/>
            <p:cNvSpPr>
              <a:spLocks noChangeArrowheads="1"/>
            </p:cNvSpPr>
            <p:nvPr userDrawn="1"/>
          </p:nvSpPr>
          <p:spPr bwMode="auto">
            <a:xfrm>
              <a:off x="141288" y="102552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0" name="Rectangle 35"/>
            <p:cNvSpPr>
              <a:spLocks noChangeArrowheads="1"/>
            </p:cNvSpPr>
            <p:nvPr userDrawn="1"/>
          </p:nvSpPr>
          <p:spPr bwMode="auto">
            <a:xfrm>
              <a:off x="141288" y="1385888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1" name="Rectangle 36"/>
            <p:cNvSpPr>
              <a:spLocks noChangeArrowheads="1"/>
            </p:cNvSpPr>
            <p:nvPr userDrawn="1"/>
          </p:nvSpPr>
          <p:spPr bwMode="auto">
            <a:xfrm>
              <a:off x="141288" y="174625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2" name="Rectangle 37"/>
            <p:cNvSpPr>
              <a:spLocks noChangeArrowheads="1"/>
            </p:cNvSpPr>
            <p:nvPr userDrawn="1"/>
          </p:nvSpPr>
          <p:spPr bwMode="auto">
            <a:xfrm>
              <a:off x="141288" y="2103438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3" name="Rectangle 38"/>
            <p:cNvSpPr>
              <a:spLocks noChangeArrowheads="1"/>
            </p:cNvSpPr>
            <p:nvPr userDrawn="1"/>
          </p:nvSpPr>
          <p:spPr bwMode="auto">
            <a:xfrm>
              <a:off x="141288" y="246380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4" name="Rectangle 39"/>
            <p:cNvSpPr>
              <a:spLocks noChangeArrowheads="1"/>
            </p:cNvSpPr>
            <p:nvPr userDrawn="1"/>
          </p:nvSpPr>
          <p:spPr bwMode="auto">
            <a:xfrm>
              <a:off x="141288" y="2825751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5" name="Rectangle 40"/>
            <p:cNvSpPr>
              <a:spLocks noChangeArrowheads="1"/>
            </p:cNvSpPr>
            <p:nvPr userDrawn="1"/>
          </p:nvSpPr>
          <p:spPr bwMode="auto">
            <a:xfrm>
              <a:off x="141288" y="31861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6" name="Rectangle 41"/>
            <p:cNvSpPr>
              <a:spLocks noChangeArrowheads="1"/>
            </p:cNvSpPr>
            <p:nvPr userDrawn="1"/>
          </p:nvSpPr>
          <p:spPr bwMode="auto">
            <a:xfrm>
              <a:off x="141288" y="3546476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7" name="Rectangle 42"/>
            <p:cNvSpPr>
              <a:spLocks noChangeArrowheads="1"/>
            </p:cNvSpPr>
            <p:nvPr userDrawn="1"/>
          </p:nvSpPr>
          <p:spPr bwMode="auto">
            <a:xfrm>
              <a:off x="141288" y="39084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8" name="Rectangle 43"/>
            <p:cNvSpPr>
              <a:spLocks noChangeArrowheads="1"/>
            </p:cNvSpPr>
            <p:nvPr userDrawn="1"/>
          </p:nvSpPr>
          <p:spPr bwMode="auto">
            <a:xfrm>
              <a:off x="141288" y="42687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9" name="Rectangle 44"/>
            <p:cNvSpPr>
              <a:spLocks noChangeArrowheads="1"/>
            </p:cNvSpPr>
            <p:nvPr userDrawn="1"/>
          </p:nvSpPr>
          <p:spPr bwMode="auto">
            <a:xfrm>
              <a:off x="141288" y="462597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0" name="Rectangle 45"/>
            <p:cNvSpPr>
              <a:spLocks noChangeArrowheads="1"/>
            </p:cNvSpPr>
            <p:nvPr userDrawn="1"/>
          </p:nvSpPr>
          <p:spPr bwMode="auto">
            <a:xfrm>
              <a:off x="141288" y="498633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1" name="Rectangle 46"/>
            <p:cNvSpPr>
              <a:spLocks noChangeArrowheads="1"/>
            </p:cNvSpPr>
            <p:nvPr userDrawn="1"/>
          </p:nvSpPr>
          <p:spPr bwMode="auto">
            <a:xfrm>
              <a:off x="141288" y="53482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2" name="Rectangle 47"/>
            <p:cNvSpPr>
              <a:spLocks noChangeArrowheads="1"/>
            </p:cNvSpPr>
            <p:nvPr userDrawn="1"/>
          </p:nvSpPr>
          <p:spPr bwMode="auto">
            <a:xfrm>
              <a:off x="141288" y="57086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3" name="Rectangle 48"/>
            <p:cNvSpPr>
              <a:spLocks noChangeArrowheads="1"/>
            </p:cNvSpPr>
            <p:nvPr userDrawn="1"/>
          </p:nvSpPr>
          <p:spPr bwMode="auto">
            <a:xfrm>
              <a:off x="141288" y="60690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4" name="Rectangle 49"/>
            <p:cNvSpPr>
              <a:spLocks noChangeArrowheads="1"/>
            </p:cNvSpPr>
            <p:nvPr userDrawn="1"/>
          </p:nvSpPr>
          <p:spPr bwMode="auto">
            <a:xfrm>
              <a:off x="141288" y="643096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5" name="Rectangle 50"/>
            <p:cNvSpPr>
              <a:spLocks noChangeArrowheads="1"/>
            </p:cNvSpPr>
            <p:nvPr userDrawn="1"/>
          </p:nvSpPr>
          <p:spPr bwMode="auto">
            <a:xfrm>
              <a:off x="141288" y="67913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6" name="Rectangle 51"/>
            <p:cNvSpPr>
              <a:spLocks noChangeArrowheads="1"/>
            </p:cNvSpPr>
            <p:nvPr userDrawn="1"/>
          </p:nvSpPr>
          <p:spPr bwMode="auto">
            <a:xfrm>
              <a:off x="141288" y="71485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7" name="Rectangle 52"/>
            <p:cNvSpPr>
              <a:spLocks noChangeArrowheads="1"/>
            </p:cNvSpPr>
            <p:nvPr userDrawn="1"/>
          </p:nvSpPr>
          <p:spPr bwMode="auto">
            <a:xfrm>
              <a:off x="141288" y="750887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8" name="Rectangle 53"/>
            <p:cNvSpPr>
              <a:spLocks noChangeArrowheads="1"/>
            </p:cNvSpPr>
            <p:nvPr userDrawn="1"/>
          </p:nvSpPr>
          <p:spPr bwMode="auto">
            <a:xfrm>
              <a:off x="141288" y="7870826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9" name="Rectangle 54"/>
            <p:cNvSpPr>
              <a:spLocks noChangeArrowheads="1"/>
            </p:cNvSpPr>
            <p:nvPr userDrawn="1"/>
          </p:nvSpPr>
          <p:spPr bwMode="auto">
            <a:xfrm>
              <a:off x="141288" y="8231188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0" name="Rectangle 55"/>
            <p:cNvSpPr>
              <a:spLocks noChangeArrowheads="1"/>
            </p:cNvSpPr>
            <p:nvPr userDrawn="1"/>
          </p:nvSpPr>
          <p:spPr bwMode="auto">
            <a:xfrm>
              <a:off x="141288" y="85915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1" name="Rectangle 56"/>
            <p:cNvSpPr>
              <a:spLocks noChangeArrowheads="1"/>
            </p:cNvSpPr>
            <p:nvPr userDrawn="1"/>
          </p:nvSpPr>
          <p:spPr bwMode="auto">
            <a:xfrm>
              <a:off x="141288" y="895350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2" name="Rectangle 57"/>
            <p:cNvSpPr>
              <a:spLocks noChangeArrowheads="1"/>
            </p:cNvSpPr>
            <p:nvPr userDrawn="1"/>
          </p:nvSpPr>
          <p:spPr bwMode="auto">
            <a:xfrm>
              <a:off x="141288" y="931386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3" name="Rectangle 58"/>
            <p:cNvSpPr>
              <a:spLocks noChangeArrowheads="1"/>
            </p:cNvSpPr>
            <p:nvPr userDrawn="1"/>
          </p:nvSpPr>
          <p:spPr bwMode="auto">
            <a:xfrm>
              <a:off x="141288" y="9671051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4" name="Line 59"/>
            <p:cNvSpPr>
              <a:spLocks noChangeShapeType="1"/>
            </p:cNvSpPr>
            <p:nvPr userDrawn="1"/>
          </p:nvSpPr>
          <p:spPr bwMode="auto">
            <a:xfrm>
              <a:off x="3508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Line 60"/>
            <p:cNvSpPr>
              <a:spLocks noChangeShapeType="1"/>
            </p:cNvSpPr>
            <p:nvPr userDrawn="1"/>
          </p:nvSpPr>
          <p:spPr bwMode="auto">
            <a:xfrm>
              <a:off x="7112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Line 61"/>
            <p:cNvSpPr>
              <a:spLocks noChangeShapeType="1"/>
            </p:cNvSpPr>
            <p:nvPr userDrawn="1"/>
          </p:nvSpPr>
          <p:spPr bwMode="auto">
            <a:xfrm>
              <a:off x="10715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Line 62"/>
            <p:cNvSpPr>
              <a:spLocks noChangeShapeType="1"/>
            </p:cNvSpPr>
            <p:nvPr userDrawn="1"/>
          </p:nvSpPr>
          <p:spPr bwMode="auto">
            <a:xfrm>
              <a:off x="14303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Line 63"/>
            <p:cNvSpPr>
              <a:spLocks noChangeShapeType="1"/>
            </p:cNvSpPr>
            <p:nvPr userDrawn="1"/>
          </p:nvSpPr>
          <p:spPr bwMode="auto">
            <a:xfrm>
              <a:off x="17907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Line 64"/>
            <p:cNvSpPr>
              <a:spLocks noChangeShapeType="1"/>
            </p:cNvSpPr>
            <p:nvPr userDrawn="1"/>
          </p:nvSpPr>
          <p:spPr bwMode="auto">
            <a:xfrm>
              <a:off x="21510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Line 65"/>
            <p:cNvSpPr>
              <a:spLocks noChangeShapeType="1"/>
            </p:cNvSpPr>
            <p:nvPr userDrawn="1"/>
          </p:nvSpPr>
          <p:spPr bwMode="auto">
            <a:xfrm>
              <a:off x="25114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Line 66"/>
            <p:cNvSpPr>
              <a:spLocks noChangeShapeType="1"/>
            </p:cNvSpPr>
            <p:nvPr userDrawn="1"/>
          </p:nvSpPr>
          <p:spPr bwMode="auto">
            <a:xfrm>
              <a:off x="28717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Line 67"/>
            <p:cNvSpPr>
              <a:spLocks noChangeShapeType="1"/>
            </p:cNvSpPr>
            <p:nvPr userDrawn="1"/>
          </p:nvSpPr>
          <p:spPr bwMode="auto">
            <a:xfrm>
              <a:off x="32305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Line 68"/>
            <p:cNvSpPr>
              <a:spLocks noChangeShapeType="1"/>
            </p:cNvSpPr>
            <p:nvPr userDrawn="1"/>
          </p:nvSpPr>
          <p:spPr bwMode="auto">
            <a:xfrm>
              <a:off x="35909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Line 69"/>
            <p:cNvSpPr>
              <a:spLocks noChangeShapeType="1"/>
            </p:cNvSpPr>
            <p:nvPr userDrawn="1"/>
          </p:nvSpPr>
          <p:spPr bwMode="auto">
            <a:xfrm>
              <a:off x="39512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Line 70"/>
            <p:cNvSpPr>
              <a:spLocks noChangeShapeType="1"/>
            </p:cNvSpPr>
            <p:nvPr userDrawn="1"/>
          </p:nvSpPr>
          <p:spPr bwMode="auto">
            <a:xfrm>
              <a:off x="43116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Line 71"/>
            <p:cNvSpPr>
              <a:spLocks noChangeShapeType="1"/>
            </p:cNvSpPr>
            <p:nvPr userDrawn="1"/>
          </p:nvSpPr>
          <p:spPr bwMode="auto">
            <a:xfrm>
              <a:off x="46720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Line 72"/>
            <p:cNvSpPr>
              <a:spLocks noChangeShapeType="1"/>
            </p:cNvSpPr>
            <p:nvPr userDrawn="1"/>
          </p:nvSpPr>
          <p:spPr bwMode="auto">
            <a:xfrm>
              <a:off x="50307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Line 73"/>
            <p:cNvSpPr>
              <a:spLocks noChangeShapeType="1"/>
            </p:cNvSpPr>
            <p:nvPr userDrawn="1"/>
          </p:nvSpPr>
          <p:spPr bwMode="auto">
            <a:xfrm>
              <a:off x="53911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Line 74"/>
            <p:cNvSpPr>
              <a:spLocks noChangeShapeType="1"/>
            </p:cNvSpPr>
            <p:nvPr userDrawn="1"/>
          </p:nvSpPr>
          <p:spPr bwMode="auto">
            <a:xfrm>
              <a:off x="57515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Line 75"/>
            <p:cNvSpPr>
              <a:spLocks noChangeShapeType="1"/>
            </p:cNvSpPr>
            <p:nvPr userDrawn="1"/>
          </p:nvSpPr>
          <p:spPr bwMode="auto">
            <a:xfrm>
              <a:off x="61118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Line 76"/>
            <p:cNvSpPr>
              <a:spLocks noChangeShapeType="1"/>
            </p:cNvSpPr>
            <p:nvPr userDrawn="1"/>
          </p:nvSpPr>
          <p:spPr bwMode="auto">
            <a:xfrm>
              <a:off x="64722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Line 77"/>
            <p:cNvSpPr>
              <a:spLocks noChangeShapeType="1"/>
            </p:cNvSpPr>
            <p:nvPr userDrawn="1"/>
          </p:nvSpPr>
          <p:spPr bwMode="auto">
            <a:xfrm>
              <a:off x="68310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Line 78"/>
            <p:cNvSpPr>
              <a:spLocks noChangeShapeType="1"/>
            </p:cNvSpPr>
            <p:nvPr userDrawn="1"/>
          </p:nvSpPr>
          <p:spPr bwMode="auto">
            <a:xfrm>
              <a:off x="71913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Line 79"/>
            <p:cNvSpPr>
              <a:spLocks noChangeShapeType="1"/>
            </p:cNvSpPr>
            <p:nvPr userDrawn="1"/>
          </p:nvSpPr>
          <p:spPr bwMode="auto">
            <a:xfrm>
              <a:off x="75517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Line 80"/>
            <p:cNvSpPr>
              <a:spLocks noChangeShapeType="1"/>
            </p:cNvSpPr>
            <p:nvPr userDrawn="1"/>
          </p:nvSpPr>
          <p:spPr bwMode="auto">
            <a:xfrm>
              <a:off x="79121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Line 81"/>
            <p:cNvSpPr>
              <a:spLocks noChangeShapeType="1"/>
            </p:cNvSpPr>
            <p:nvPr userDrawn="1"/>
          </p:nvSpPr>
          <p:spPr bwMode="auto">
            <a:xfrm>
              <a:off x="82724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Line 82"/>
            <p:cNvSpPr>
              <a:spLocks noChangeShapeType="1"/>
            </p:cNvSpPr>
            <p:nvPr userDrawn="1"/>
          </p:nvSpPr>
          <p:spPr bwMode="auto">
            <a:xfrm>
              <a:off x="86312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Line 83"/>
            <p:cNvSpPr>
              <a:spLocks noChangeShapeType="1"/>
            </p:cNvSpPr>
            <p:nvPr userDrawn="1"/>
          </p:nvSpPr>
          <p:spPr bwMode="auto">
            <a:xfrm>
              <a:off x="899160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Line 84"/>
            <p:cNvSpPr>
              <a:spLocks noChangeShapeType="1"/>
            </p:cNvSpPr>
            <p:nvPr userDrawn="1"/>
          </p:nvSpPr>
          <p:spPr bwMode="auto">
            <a:xfrm>
              <a:off x="93519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Line 85"/>
            <p:cNvSpPr>
              <a:spLocks noChangeShapeType="1"/>
            </p:cNvSpPr>
            <p:nvPr userDrawn="1"/>
          </p:nvSpPr>
          <p:spPr bwMode="auto">
            <a:xfrm>
              <a:off x="97123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Line 86"/>
            <p:cNvSpPr>
              <a:spLocks noChangeShapeType="1"/>
            </p:cNvSpPr>
            <p:nvPr userDrawn="1"/>
          </p:nvSpPr>
          <p:spPr bwMode="auto">
            <a:xfrm>
              <a:off x="100726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Line 87"/>
            <p:cNvSpPr>
              <a:spLocks noChangeShapeType="1"/>
            </p:cNvSpPr>
            <p:nvPr userDrawn="1"/>
          </p:nvSpPr>
          <p:spPr bwMode="auto">
            <a:xfrm>
              <a:off x="1043146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Line 88"/>
            <p:cNvSpPr>
              <a:spLocks noChangeShapeType="1"/>
            </p:cNvSpPr>
            <p:nvPr userDrawn="1"/>
          </p:nvSpPr>
          <p:spPr bwMode="auto">
            <a:xfrm>
              <a:off x="1079182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Line 89"/>
            <p:cNvSpPr>
              <a:spLocks noChangeShapeType="1"/>
            </p:cNvSpPr>
            <p:nvPr userDrawn="1"/>
          </p:nvSpPr>
          <p:spPr bwMode="auto">
            <a:xfrm>
              <a:off x="111521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Line 90"/>
            <p:cNvSpPr>
              <a:spLocks noChangeShapeType="1"/>
            </p:cNvSpPr>
            <p:nvPr userDrawn="1"/>
          </p:nvSpPr>
          <p:spPr bwMode="auto">
            <a:xfrm>
              <a:off x="115125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Line 91"/>
            <p:cNvSpPr>
              <a:spLocks noChangeShapeType="1"/>
            </p:cNvSpPr>
            <p:nvPr userDrawn="1"/>
          </p:nvSpPr>
          <p:spPr bwMode="auto">
            <a:xfrm>
              <a:off x="118729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Line 92"/>
            <p:cNvSpPr>
              <a:spLocks noChangeShapeType="1"/>
            </p:cNvSpPr>
            <p:nvPr userDrawn="1"/>
          </p:nvSpPr>
          <p:spPr bwMode="auto">
            <a:xfrm>
              <a:off x="1223168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Line 93"/>
            <p:cNvSpPr>
              <a:spLocks noChangeShapeType="1"/>
            </p:cNvSpPr>
            <p:nvPr userDrawn="1"/>
          </p:nvSpPr>
          <p:spPr bwMode="auto">
            <a:xfrm>
              <a:off x="12592050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Line 94"/>
            <p:cNvSpPr>
              <a:spLocks noChangeShapeType="1"/>
            </p:cNvSpPr>
            <p:nvPr userDrawn="1"/>
          </p:nvSpPr>
          <p:spPr bwMode="auto">
            <a:xfrm>
              <a:off x="129524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Line 95"/>
            <p:cNvSpPr>
              <a:spLocks noChangeShapeType="1"/>
            </p:cNvSpPr>
            <p:nvPr userDrawn="1"/>
          </p:nvSpPr>
          <p:spPr bwMode="auto">
            <a:xfrm>
              <a:off x="133127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Line 96"/>
            <p:cNvSpPr>
              <a:spLocks noChangeShapeType="1"/>
            </p:cNvSpPr>
            <p:nvPr userDrawn="1"/>
          </p:nvSpPr>
          <p:spPr bwMode="auto">
            <a:xfrm>
              <a:off x="136731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Line 97"/>
            <p:cNvSpPr>
              <a:spLocks noChangeShapeType="1"/>
            </p:cNvSpPr>
            <p:nvPr userDrawn="1"/>
          </p:nvSpPr>
          <p:spPr bwMode="auto">
            <a:xfrm>
              <a:off x="14031913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Line 98"/>
            <p:cNvSpPr>
              <a:spLocks noChangeShapeType="1"/>
            </p:cNvSpPr>
            <p:nvPr userDrawn="1"/>
          </p:nvSpPr>
          <p:spPr bwMode="auto">
            <a:xfrm>
              <a:off x="14392275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Line 99"/>
            <p:cNvSpPr>
              <a:spLocks noChangeShapeType="1"/>
            </p:cNvSpPr>
            <p:nvPr userDrawn="1"/>
          </p:nvSpPr>
          <p:spPr bwMode="auto">
            <a:xfrm>
              <a:off x="14752638" y="357188"/>
              <a:ext cx="0" cy="935990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Rectangle 100"/>
            <p:cNvSpPr>
              <a:spLocks noChangeArrowheads="1"/>
            </p:cNvSpPr>
            <p:nvPr userDrawn="1"/>
          </p:nvSpPr>
          <p:spPr bwMode="auto">
            <a:xfrm>
              <a:off x="29686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6" name="Rectangle 101"/>
            <p:cNvSpPr>
              <a:spLocks noChangeArrowheads="1"/>
            </p:cNvSpPr>
            <p:nvPr userDrawn="1"/>
          </p:nvSpPr>
          <p:spPr bwMode="auto">
            <a:xfrm>
              <a:off x="657225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7" name="Rectangle 102"/>
            <p:cNvSpPr>
              <a:spLocks noChangeArrowheads="1"/>
            </p:cNvSpPr>
            <p:nvPr userDrawn="1"/>
          </p:nvSpPr>
          <p:spPr bwMode="auto">
            <a:xfrm>
              <a:off x="101600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8" name="Rectangle 103"/>
            <p:cNvSpPr>
              <a:spLocks noChangeArrowheads="1"/>
            </p:cNvSpPr>
            <p:nvPr userDrawn="1"/>
          </p:nvSpPr>
          <p:spPr bwMode="auto">
            <a:xfrm>
              <a:off x="137795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9" name="Rectangle 104"/>
            <p:cNvSpPr>
              <a:spLocks noChangeArrowheads="1"/>
            </p:cNvSpPr>
            <p:nvPr userDrawn="1"/>
          </p:nvSpPr>
          <p:spPr bwMode="auto">
            <a:xfrm>
              <a:off x="1735138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0" name="Rectangle 105"/>
            <p:cNvSpPr>
              <a:spLocks noChangeArrowheads="1"/>
            </p:cNvSpPr>
            <p:nvPr userDrawn="1"/>
          </p:nvSpPr>
          <p:spPr bwMode="auto">
            <a:xfrm>
              <a:off x="209391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1" name="Rectangle 106"/>
            <p:cNvSpPr>
              <a:spLocks noChangeArrowheads="1"/>
            </p:cNvSpPr>
            <p:nvPr userDrawn="1"/>
          </p:nvSpPr>
          <p:spPr bwMode="auto">
            <a:xfrm>
              <a:off x="2455863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2" name="Rectangle 107"/>
            <p:cNvSpPr>
              <a:spLocks noChangeArrowheads="1"/>
            </p:cNvSpPr>
            <p:nvPr userDrawn="1"/>
          </p:nvSpPr>
          <p:spPr bwMode="auto">
            <a:xfrm>
              <a:off x="281305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3" name="Rectangle 108"/>
            <p:cNvSpPr>
              <a:spLocks noChangeArrowheads="1"/>
            </p:cNvSpPr>
            <p:nvPr userDrawn="1"/>
          </p:nvSpPr>
          <p:spPr bwMode="auto">
            <a:xfrm>
              <a:off x="3175000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4" name="Rectangle 109"/>
            <p:cNvSpPr>
              <a:spLocks noChangeArrowheads="1"/>
            </p:cNvSpPr>
            <p:nvPr userDrawn="1"/>
          </p:nvSpPr>
          <p:spPr bwMode="auto">
            <a:xfrm>
              <a:off x="3533775" y="125413"/>
              <a:ext cx="147638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5" name="Rectangle 110"/>
            <p:cNvSpPr>
              <a:spLocks noChangeArrowheads="1"/>
            </p:cNvSpPr>
            <p:nvPr userDrawn="1"/>
          </p:nvSpPr>
          <p:spPr bwMode="auto">
            <a:xfrm>
              <a:off x="38957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6" name="Rectangle 111"/>
            <p:cNvSpPr>
              <a:spLocks noChangeArrowheads="1"/>
            </p:cNvSpPr>
            <p:nvPr userDrawn="1"/>
          </p:nvSpPr>
          <p:spPr bwMode="auto">
            <a:xfrm>
              <a:off x="42529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7" name="Rectangle 112"/>
            <p:cNvSpPr>
              <a:spLocks noChangeArrowheads="1"/>
            </p:cNvSpPr>
            <p:nvPr userDrawn="1"/>
          </p:nvSpPr>
          <p:spPr bwMode="auto">
            <a:xfrm>
              <a:off x="46148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8" name="Rectangle 113"/>
            <p:cNvSpPr>
              <a:spLocks noChangeArrowheads="1"/>
            </p:cNvSpPr>
            <p:nvPr userDrawn="1"/>
          </p:nvSpPr>
          <p:spPr bwMode="auto">
            <a:xfrm>
              <a:off x="4973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9" name="Rectangle 114"/>
            <p:cNvSpPr>
              <a:spLocks noChangeArrowheads="1"/>
            </p:cNvSpPr>
            <p:nvPr userDrawn="1"/>
          </p:nvSpPr>
          <p:spPr bwMode="auto">
            <a:xfrm>
              <a:off x="53355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0" name="Rectangle 115"/>
            <p:cNvSpPr>
              <a:spLocks noChangeArrowheads="1"/>
            </p:cNvSpPr>
            <p:nvPr userDrawn="1"/>
          </p:nvSpPr>
          <p:spPr bwMode="auto">
            <a:xfrm>
              <a:off x="56927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1" name="Rectangle 116"/>
            <p:cNvSpPr>
              <a:spLocks noChangeArrowheads="1"/>
            </p:cNvSpPr>
            <p:nvPr userDrawn="1"/>
          </p:nvSpPr>
          <p:spPr bwMode="auto">
            <a:xfrm>
              <a:off x="60547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2" name="Rectangle 117"/>
            <p:cNvSpPr>
              <a:spLocks noChangeArrowheads="1"/>
            </p:cNvSpPr>
            <p:nvPr userDrawn="1"/>
          </p:nvSpPr>
          <p:spPr bwMode="auto">
            <a:xfrm>
              <a:off x="6413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3" name="Rectangle 118"/>
            <p:cNvSpPr>
              <a:spLocks noChangeArrowheads="1"/>
            </p:cNvSpPr>
            <p:nvPr userDrawn="1"/>
          </p:nvSpPr>
          <p:spPr bwMode="auto">
            <a:xfrm>
              <a:off x="67738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4" name="Rectangle 119"/>
            <p:cNvSpPr>
              <a:spLocks noChangeArrowheads="1"/>
            </p:cNvSpPr>
            <p:nvPr userDrawn="1"/>
          </p:nvSpPr>
          <p:spPr bwMode="auto">
            <a:xfrm>
              <a:off x="7132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5" name="Rectangle 120"/>
            <p:cNvSpPr>
              <a:spLocks noChangeArrowheads="1"/>
            </p:cNvSpPr>
            <p:nvPr userDrawn="1"/>
          </p:nvSpPr>
          <p:spPr bwMode="auto">
            <a:xfrm>
              <a:off x="7491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6" name="Rectangle 121"/>
            <p:cNvSpPr>
              <a:spLocks noChangeArrowheads="1"/>
            </p:cNvSpPr>
            <p:nvPr userDrawn="1"/>
          </p:nvSpPr>
          <p:spPr bwMode="auto">
            <a:xfrm>
              <a:off x="78517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7" name="Rectangle 122"/>
            <p:cNvSpPr>
              <a:spLocks noChangeArrowheads="1"/>
            </p:cNvSpPr>
            <p:nvPr userDrawn="1"/>
          </p:nvSpPr>
          <p:spPr bwMode="auto">
            <a:xfrm>
              <a:off x="8210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8" name="Rectangle 123"/>
            <p:cNvSpPr>
              <a:spLocks noChangeArrowheads="1"/>
            </p:cNvSpPr>
            <p:nvPr userDrawn="1"/>
          </p:nvSpPr>
          <p:spPr bwMode="auto">
            <a:xfrm>
              <a:off x="8572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9" name="Rectangle 124"/>
            <p:cNvSpPr>
              <a:spLocks noChangeArrowheads="1"/>
            </p:cNvSpPr>
            <p:nvPr userDrawn="1"/>
          </p:nvSpPr>
          <p:spPr bwMode="auto">
            <a:xfrm>
              <a:off x="89296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0" name="Rectangle 125"/>
            <p:cNvSpPr>
              <a:spLocks noChangeArrowheads="1"/>
            </p:cNvSpPr>
            <p:nvPr userDrawn="1"/>
          </p:nvSpPr>
          <p:spPr bwMode="auto">
            <a:xfrm>
              <a:off x="9291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1" name="Rectangle 126"/>
            <p:cNvSpPr>
              <a:spLocks noChangeArrowheads="1"/>
            </p:cNvSpPr>
            <p:nvPr userDrawn="1"/>
          </p:nvSpPr>
          <p:spPr bwMode="auto">
            <a:xfrm>
              <a:off x="9650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2" name="Rectangle 127"/>
            <p:cNvSpPr>
              <a:spLocks noChangeArrowheads="1"/>
            </p:cNvSpPr>
            <p:nvPr userDrawn="1"/>
          </p:nvSpPr>
          <p:spPr bwMode="auto">
            <a:xfrm>
              <a:off x="100123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3" name="Rectangle 128"/>
            <p:cNvSpPr>
              <a:spLocks noChangeArrowheads="1"/>
            </p:cNvSpPr>
            <p:nvPr userDrawn="1"/>
          </p:nvSpPr>
          <p:spPr bwMode="auto">
            <a:xfrm>
              <a:off x="10369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4" name="Rectangle 129"/>
            <p:cNvSpPr>
              <a:spLocks noChangeArrowheads="1"/>
            </p:cNvSpPr>
            <p:nvPr userDrawn="1"/>
          </p:nvSpPr>
          <p:spPr bwMode="auto">
            <a:xfrm>
              <a:off x="1073150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5" name="Rectangle 130"/>
            <p:cNvSpPr>
              <a:spLocks noChangeArrowheads="1"/>
            </p:cNvSpPr>
            <p:nvPr userDrawn="1"/>
          </p:nvSpPr>
          <p:spPr bwMode="auto">
            <a:xfrm>
              <a:off x="110902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6" name="Rectangle 131"/>
            <p:cNvSpPr>
              <a:spLocks noChangeArrowheads="1"/>
            </p:cNvSpPr>
            <p:nvPr userDrawn="1"/>
          </p:nvSpPr>
          <p:spPr bwMode="auto">
            <a:xfrm>
              <a:off x="114506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7" name="Rectangle 132"/>
            <p:cNvSpPr>
              <a:spLocks noChangeArrowheads="1"/>
            </p:cNvSpPr>
            <p:nvPr userDrawn="1"/>
          </p:nvSpPr>
          <p:spPr bwMode="auto">
            <a:xfrm>
              <a:off x="11809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8" name="Rectangle 133"/>
            <p:cNvSpPr>
              <a:spLocks noChangeArrowheads="1"/>
            </p:cNvSpPr>
            <p:nvPr userDrawn="1"/>
          </p:nvSpPr>
          <p:spPr bwMode="auto">
            <a:xfrm>
              <a:off x="121713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9" name="Rectangle 134"/>
            <p:cNvSpPr>
              <a:spLocks noChangeArrowheads="1"/>
            </p:cNvSpPr>
            <p:nvPr userDrawn="1"/>
          </p:nvSpPr>
          <p:spPr bwMode="auto">
            <a:xfrm>
              <a:off x="12528550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0" name="Rectangle 135"/>
            <p:cNvSpPr>
              <a:spLocks noChangeArrowheads="1"/>
            </p:cNvSpPr>
            <p:nvPr userDrawn="1"/>
          </p:nvSpPr>
          <p:spPr bwMode="auto">
            <a:xfrm>
              <a:off x="1288732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35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1" name="Rectangle 136"/>
            <p:cNvSpPr>
              <a:spLocks noChangeArrowheads="1"/>
            </p:cNvSpPr>
            <p:nvPr userDrawn="1"/>
          </p:nvSpPr>
          <p:spPr bwMode="auto">
            <a:xfrm>
              <a:off x="13249275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36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2" name="Rectangle 137"/>
            <p:cNvSpPr>
              <a:spLocks noChangeArrowheads="1"/>
            </p:cNvSpPr>
            <p:nvPr userDrawn="1"/>
          </p:nvSpPr>
          <p:spPr bwMode="auto">
            <a:xfrm>
              <a:off x="1360646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37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3" name="Rectangle 138"/>
            <p:cNvSpPr>
              <a:spLocks noChangeArrowheads="1"/>
            </p:cNvSpPr>
            <p:nvPr userDrawn="1"/>
          </p:nvSpPr>
          <p:spPr bwMode="auto">
            <a:xfrm>
              <a:off x="13968413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38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4" name="Rectangle 139"/>
            <p:cNvSpPr>
              <a:spLocks noChangeArrowheads="1"/>
            </p:cNvSpPr>
            <p:nvPr userDrawn="1"/>
          </p:nvSpPr>
          <p:spPr bwMode="auto">
            <a:xfrm>
              <a:off x="1432718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39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5" name="Rectangle 140"/>
            <p:cNvSpPr>
              <a:spLocks noChangeArrowheads="1"/>
            </p:cNvSpPr>
            <p:nvPr userDrawn="1"/>
          </p:nvSpPr>
          <p:spPr bwMode="auto">
            <a:xfrm>
              <a:off x="14689138" y="125413"/>
              <a:ext cx="2349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47" name="TextBox 146"/>
          <p:cNvSpPr txBox="1"/>
          <p:nvPr userDrawn="1"/>
        </p:nvSpPr>
        <p:spPr>
          <a:xfrm>
            <a:off x="540331" y="5040312"/>
            <a:ext cx="1980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i="1" dirty="0" smtClean="0"/>
              <a:t>Summer Food</a:t>
            </a:r>
          </a:p>
          <a:p>
            <a:endParaRPr lang="en-GB" sz="1400" dirty="0" smtClean="0"/>
          </a:p>
          <a:p>
            <a:r>
              <a:rPr lang="en-GB" sz="1400" dirty="0"/>
              <a:t>white (5,3) (10,3) (12,5) (12,10) (3,10) (3,5</a:t>
            </a:r>
            <a:r>
              <a:rPr lang="en-GB" sz="1400" dirty="0" smtClean="0"/>
              <a:t>)</a:t>
            </a:r>
          </a:p>
          <a:p>
            <a:endParaRPr lang="en-GB" sz="1400" dirty="0" smtClean="0"/>
          </a:p>
          <a:p>
            <a:r>
              <a:rPr lang="en-GB" sz="1400" dirty="0" smtClean="0"/>
              <a:t>orange </a:t>
            </a:r>
            <a:r>
              <a:rPr lang="en-GB" sz="1400" dirty="0"/>
              <a:t>(2,10) (13,10) (13,12) (2,12) </a:t>
            </a:r>
            <a:endParaRPr lang="en-GB" sz="1400" dirty="0" smtClean="0"/>
          </a:p>
          <a:p>
            <a:endParaRPr lang="en-GB" sz="1400" dirty="0"/>
          </a:p>
          <a:p>
            <a:r>
              <a:rPr lang="en-GB" sz="1400" dirty="0" smtClean="0"/>
              <a:t>orange </a:t>
            </a:r>
            <a:r>
              <a:rPr lang="en-GB" sz="1400" dirty="0"/>
              <a:t>(3,12) (12,12) (8,25) (7,25) </a:t>
            </a:r>
            <a:endParaRPr lang="en-GB" sz="1400" dirty="0" smtClean="0"/>
          </a:p>
          <a:p>
            <a:endParaRPr lang="en-GB" sz="1400" dirty="0"/>
          </a:p>
          <a:p>
            <a:r>
              <a:rPr lang="en-GB" sz="1400" dirty="0" smtClean="0"/>
              <a:t>red </a:t>
            </a:r>
            <a:r>
              <a:rPr lang="en-GB" sz="1400" dirty="0"/>
              <a:t>(7,1) (8,1) (9,2) (9,3) (8,4) (7,4) (6,3) (6,2</a:t>
            </a:r>
            <a:r>
              <a:rPr lang="en-GB" sz="1400" dirty="0" smtClean="0"/>
              <a:t>)</a:t>
            </a:r>
            <a:endParaRPr lang="en-GB" sz="1400" dirty="0"/>
          </a:p>
        </p:txBody>
      </p:sp>
      <p:grpSp>
        <p:nvGrpSpPr>
          <p:cNvPr id="286" name="Group 285"/>
          <p:cNvGrpSpPr/>
          <p:nvPr userDrawn="1"/>
        </p:nvGrpSpPr>
        <p:grpSpPr>
          <a:xfrm>
            <a:off x="1079969" y="403598"/>
            <a:ext cx="360362" cy="360363"/>
            <a:chOff x="1079969" y="403598"/>
            <a:chExt cx="360362" cy="360363"/>
          </a:xfrm>
        </p:grpSpPr>
        <p:sp>
          <p:nvSpPr>
            <p:cNvPr id="287" name="Oval 286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Oval 287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89" name="Rectangle 288"/>
          <p:cNvSpPr/>
          <p:nvPr userDrawn="1"/>
        </p:nvSpPr>
        <p:spPr>
          <a:xfrm>
            <a:off x="2875987" y="358302"/>
            <a:ext cx="5761037" cy="9359900"/>
          </a:xfrm>
          <a:prstGeom prst="rect">
            <a:avLst/>
          </a:prstGeom>
          <a:solidFill>
            <a:srgbClr val="ADD8E6">
              <a:alpha val="60000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0618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74" userDrawn="1">
          <p15:clr>
            <a:srgbClr val="FBAE40"/>
          </p15:clr>
        </p15:guide>
        <p15:guide id="2" pos="566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232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451424"/>
            <a:ext cx="9112836" cy="7163777"/>
          </a:xfrm>
        </p:spPr>
        <p:txBody>
          <a:bodyPr anchor="t"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510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87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4" y="536700"/>
            <a:ext cx="3881393" cy="854286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5" y="536700"/>
            <a:ext cx="11419171" cy="85428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067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536701"/>
            <a:ext cx="1552557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2683500"/>
            <a:ext cx="15525572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C45FE-FA59-4489-A4E0-F49F4630EEEF}" type="datetimeFigureOut">
              <a:rPr lang="en-GB" smtClean="0"/>
              <a:t>02/05/2020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9343247"/>
            <a:ext cx="607522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88C22-4846-4C76-9F50-F88E1A0AF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522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/>
          <p:cNvSpPr/>
          <p:nvPr/>
        </p:nvSpPr>
        <p:spPr>
          <a:xfrm>
            <a:off x="3859286" y="2036717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3819158" y="3865094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3487124" y="3865094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3487124" y="4564373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/>
          <p:cNvSpPr/>
          <p:nvPr/>
        </p:nvSpPr>
        <p:spPr>
          <a:xfrm>
            <a:off x="3859287" y="4577566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/>
          <p:cNvSpPr/>
          <p:nvPr/>
        </p:nvSpPr>
        <p:spPr>
          <a:xfrm>
            <a:off x="7078579" y="4577566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/>
          <p:cNvSpPr/>
          <p:nvPr/>
        </p:nvSpPr>
        <p:spPr>
          <a:xfrm>
            <a:off x="7445016" y="4564373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/>
          <p:cNvSpPr/>
          <p:nvPr/>
        </p:nvSpPr>
        <p:spPr>
          <a:xfrm>
            <a:off x="7445016" y="3887385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7052452" y="3846920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7078578" y="2033214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>
            <a:off x="4973124" y="1362234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>
            <a:off x="4496945" y="1362234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6387308" y="1362234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5978755" y="1309184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/>
          <p:cNvSpPr/>
          <p:nvPr/>
        </p:nvSpPr>
        <p:spPr>
          <a:xfrm>
            <a:off x="5600499" y="1744882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/>
          <p:cNvSpPr/>
          <p:nvPr/>
        </p:nvSpPr>
        <p:spPr>
          <a:xfrm>
            <a:off x="5246479" y="1744882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/>
          <p:cNvSpPr/>
          <p:nvPr/>
        </p:nvSpPr>
        <p:spPr>
          <a:xfrm>
            <a:off x="4889294" y="971832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5246479" y="604317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/>
          <p:cNvSpPr/>
          <p:nvPr/>
        </p:nvSpPr>
        <p:spPr>
          <a:xfrm>
            <a:off x="5619839" y="604317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5967622" y="919656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5246479" y="9255948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5619839" y="9255948"/>
            <a:ext cx="237607" cy="22627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Freeform 155"/>
          <p:cNvSpPr/>
          <p:nvPr/>
        </p:nvSpPr>
        <p:spPr>
          <a:xfrm>
            <a:off x="3911923" y="1482403"/>
            <a:ext cx="3263704" cy="2518117"/>
          </a:xfrm>
          <a:custGeom>
            <a:avLst/>
            <a:gdLst>
              <a:gd name="connsiteX0" fmla="*/ 731520 w 3263704"/>
              <a:gd name="connsiteY0" fmla="*/ 0 h 2518117"/>
              <a:gd name="connsiteX1" fmla="*/ 2546252 w 3263704"/>
              <a:gd name="connsiteY1" fmla="*/ 0 h 2518117"/>
              <a:gd name="connsiteX2" fmla="*/ 3249636 w 3263704"/>
              <a:gd name="connsiteY2" fmla="*/ 703385 h 2518117"/>
              <a:gd name="connsiteX3" fmla="*/ 3263704 w 3263704"/>
              <a:gd name="connsiteY3" fmla="*/ 2518117 h 2518117"/>
              <a:gd name="connsiteX4" fmla="*/ 0 w 3263704"/>
              <a:gd name="connsiteY4" fmla="*/ 2518117 h 2518117"/>
              <a:gd name="connsiteX5" fmla="*/ 42203 w 3263704"/>
              <a:gd name="connsiteY5" fmla="*/ 689317 h 2518117"/>
              <a:gd name="connsiteX6" fmla="*/ 731520 w 3263704"/>
              <a:gd name="connsiteY6" fmla="*/ 0 h 2518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3704" h="2518117">
                <a:moveTo>
                  <a:pt x="731520" y="0"/>
                </a:moveTo>
                <a:lnTo>
                  <a:pt x="2546252" y="0"/>
                </a:lnTo>
                <a:lnTo>
                  <a:pt x="3249636" y="703385"/>
                </a:lnTo>
                <a:lnTo>
                  <a:pt x="3263704" y="2518117"/>
                </a:lnTo>
                <a:lnTo>
                  <a:pt x="0" y="2518117"/>
                </a:lnTo>
                <a:lnTo>
                  <a:pt x="42203" y="689317"/>
                </a:lnTo>
                <a:lnTo>
                  <a:pt x="731520" y="0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Freeform 161"/>
          <p:cNvSpPr/>
          <p:nvPr/>
        </p:nvSpPr>
        <p:spPr>
          <a:xfrm>
            <a:off x="3601329" y="3967089"/>
            <a:ext cx="3967089" cy="703385"/>
          </a:xfrm>
          <a:custGeom>
            <a:avLst/>
            <a:gdLst>
              <a:gd name="connsiteX0" fmla="*/ 0 w 3967089"/>
              <a:gd name="connsiteY0" fmla="*/ 0 h 703385"/>
              <a:gd name="connsiteX1" fmla="*/ 3967089 w 3967089"/>
              <a:gd name="connsiteY1" fmla="*/ 28136 h 703385"/>
              <a:gd name="connsiteX2" fmla="*/ 3938954 w 3967089"/>
              <a:gd name="connsiteY2" fmla="*/ 689317 h 703385"/>
              <a:gd name="connsiteX3" fmla="*/ 14068 w 3967089"/>
              <a:gd name="connsiteY3" fmla="*/ 703385 h 703385"/>
              <a:gd name="connsiteX4" fmla="*/ 0 w 3967089"/>
              <a:gd name="connsiteY4" fmla="*/ 0 h 70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7089" h="703385">
                <a:moveTo>
                  <a:pt x="0" y="0"/>
                </a:moveTo>
                <a:lnTo>
                  <a:pt x="3967089" y="28136"/>
                </a:lnTo>
                <a:lnTo>
                  <a:pt x="3938954" y="689317"/>
                </a:lnTo>
                <a:lnTo>
                  <a:pt x="14068" y="7033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Freeform 167"/>
          <p:cNvSpPr/>
          <p:nvPr/>
        </p:nvSpPr>
        <p:spPr>
          <a:xfrm>
            <a:off x="3981157" y="4684542"/>
            <a:ext cx="3235569" cy="4684541"/>
          </a:xfrm>
          <a:custGeom>
            <a:avLst/>
            <a:gdLst>
              <a:gd name="connsiteX0" fmla="*/ 0 w 3235569"/>
              <a:gd name="connsiteY0" fmla="*/ 28135 h 4684541"/>
              <a:gd name="connsiteX1" fmla="*/ 3235569 w 3235569"/>
              <a:gd name="connsiteY1" fmla="*/ 0 h 4684541"/>
              <a:gd name="connsiteX2" fmla="*/ 1772529 w 3235569"/>
              <a:gd name="connsiteY2" fmla="*/ 4656406 h 4684541"/>
              <a:gd name="connsiteX3" fmla="*/ 1406769 w 3235569"/>
              <a:gd name="connsiteY3" fmla="*/ 4684541 h 4684541"/>
              <a:gd name="connsiteX4" fmla="*/ 0 w 3235569"/>
              <a:gd name="connsiteY4" fmla="*/ 28135 h 4684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5569" h="4684541">
                <a:moveTo>
                  <a:pt x="0" y="28135"/>
                </a:moveTo>
                <a:lnTo>
                  <a:pt x="3235569" y="0"/>
                </a:lnTo>
                <a:lnTo>
                  <a:pt x="1772529" y="4656406"/>
                </a:lnTo>
                <a:lnTo>
                  <a:pt x="1406769" y="4684541"/>
                </a:lnTo>
                <a:lnTo>
                  <a:pt x="0" y="28135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8" name="Freeform 177"/>
          <p:cNvSpPr/>
          <p:nvPr/>
        </p:nvSpPr>
        <p:spPr>
          <a:xfrm>
            <a:off x="5008098" y="717452"/>
            <a:ext cx="1125416" cy="1153551"/>
          </a:xfrm>
          <a:custGeom>
            <a:avLst/>
            <a:gdLst>
              <a:gd name="connsiteX0" fmla="*/ 365760 w 1125416"/>
              <a:gd name="connsiteY0" fmla="*/ 14068 h 1153551"/>
              <a:gd name="connsiteX1" fmla="*/ 745588 w 1125416"/>
              <a:gd name="connsiteY1" fmla="*/ 0 h 1153551"/>
              <a:gd name="connsiteX2" fmla="*/ 1125416 w 1125416"/>
              <a:gd name="connsiteY2" fmla="*/ 379828 h 1153551"/>
              <a:gd name="connsiteX3" fmla="*/ 1125416 w 1125416"/>
              <a:gd name="connsiteY3" fmla="*/ 759656 h 1153551"/>
              <a:gd name="connsiteX4" fmla="*/ 745588 w 1125416"/>
              <a:gd name="connsiteY4" fmla="*/ 1153551 h 1153551"/>
              <a:gd name="connsiteX5" fmla="*/ 393896 w 1125416"/>
              <a:gd name="connsiteY5" fmla="*/ 1111348 h 1153551"/>
              <a:gd name="connsiteX6" fmla="*/ 42204 w 1125416"/>
              <a:gd name="connsiteY6" fmla="*/ 717453 h 1153551"/>
              <a:gd name="connsiteX7" fmla="*/ 0 w 1125416"/>
              <a:gd name="connsiteY7" fmla="*/ 379828 h 1153551"/>
              <a:gd name="connsiteX8" fmla="*/ 365760 w 1125416"/>
              <a:gd name="connsiteY8" fmla="*/ 14068 h 115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5416" h="1153551">
                <a:moveTo>
                  <a:pt x="365760" y="14068"/>
                </a:moveTo>
                <a:lnTo>
                  <a:pt x="745588" y="0"/>
                </a:lnTo>
                <a:lnTo>
                  <a:pt x="1125416" y="379828"/>
                </a:lnTo>
                <a:lnTo>
                  <a:pt x="1125416" y="759656"/>
                </a:lnTo>
                <a:lnTo>
                  <a:pt x="745588" y="1153551"/>
                </a:lnTo>
                <a:lnTo>
                  <a:pt x="393896" y="1111348"/>
                </a:lnTo>
                <a:lnTo>
                  <a:pt x="42204" y="717453"/>
                </a:lnTo>
                <a:lnTo>
                  <a:pt x="0" y="379828"/>
                </a:lnTo>
                <a:lnTo>
                  <a:pt x="365760" y="14068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28"/>
          <p:cNvGrpSpPr/>
          <p:nvPr/>
        </p:nvGrpSpPr>
        <p:grpSpPr>
          <a:xfrm>
            <a:off x="1079969" y="403598"/>
            <a:ext cx="360362" cy="360363"/>
            <a:chOff x="1079969" y="403598"/>
            <a:chExt cx="360362" cy="360363"/>
          </a:xfrm>
        </p:grpSpPr>
        <p:sp>
          <p:nvSpPr>
            <p:cNvPr id="53" name="Oval 52"/>
            <p:cNvSpPr/>
            <p:nvPr userDrawn="1"/>
          </p:nvSpPr>
          <p:spPr>
            <a:xfrm>
              <a:off x="1170150" y="493779"/>
              <a:ext cx="180000" cy="180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Oval 53"/>
            <p:cNvSpPr/>
            <p:nvPr userDrawn="1"/>
          </p:nvSpPr>
          <p:spPr>
            <a:xfrm>
              <a:off x="1079969" y="403598"/>
              <a:ext cx="360362" cy="36036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9677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9293</TotalTime>
  <Words>25</Words>
  <Application>Microsoft Office PowerPoint</Application>
  <PresentationFormat>Custom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</dc:creator>
  <cp:lastModifiedBy>ho</cp:lastModifiedBy>
  <cp:revision>22</cp:revision>
  <dcterms:created xsi:type="dcterms:W3CDTF">2020-04-18T01:13:26Z</dcterms:created>
  <dcterms:modified xsi:type="dcterms:W3CDTF">2020-05-02T13:56:44Z</dcterms:modified>
</cp:coreProperties>
</file>