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800066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56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8E6"/>
    <a:srgbClr val="37CBFF"/>
    <a:srgbClr val="3962AD"/>
    <a:srgbClr val="00B0F0"/>
    <a:srgbClr val="4472C4"/>
    <a:srgbClr val="3A94BC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814" autoAdjust="0"/>
    <p:restoredTop sz="94707" autoAdjust="0"/>
  </p:normalViewPr>
  <p:slideViewPr>
    <p:cSldViewPr showGuides="1">
      <p:cViewPr varScale="1">
        <p:scale>
          <a:sx n="76" d="100"/>
          <a:sy n="76" d="100"/>
        </p:scale>
        <p:origin x="1326" y="90"/>
      </p:cViewPr>
      <p:guideLst>
        <p:guide orient="horz" pos="3210"/>
        <p:guide pos="56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Move</a:t>
            </a:r>
            <a:r>
              <a:rPr lang="en-GB" baseline="0" dirty="0" smtClean="0"/>
              <a:t> the shapes to the correct positions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8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3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1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7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32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92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/>
          <p:cNvSpPr txBox="1"/>
          <p:nvPr userDrawn="1"/>
        </p:nvSpPr>
        <p:spPr>
          <a:xfrm>
            <a:off x="525310" y="2277500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Drag</a:t>
            </a:r>
            <a:r>
              <a:rPr lang="en-GB" sz="1800" baseline="0" dirty="0" smtClean="0"/>
              <a:t> the shapes to the correct places on the grid</a:t>
            </a:r>
            <a:endParaRPr lang="en-GB" sz="1800" dirty="0"/>
          </a:p>
        </p:txBody>
      </p:sp>
      <p:sp>
        <p:nvSpPr>
          <p:cNvPr id="146" name="TextBox 145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2658499" y="126527"/>
            <a:ext cx="14790738" cy="9752013"/>
            <a:chOff x="133350" y="125413"/>
            <a:chExt cx="14790738" cy="9752013"/>
          </a:xfrm>
        </p:grpSpPr>
        <p:sp>
          <p:nvSpPr>
            <p:cNvPr id="149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6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8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0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2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6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8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0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1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2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8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2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4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8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0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2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4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8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0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2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6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1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4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5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540331" y="5040312"/>
            <a:ext cx="1980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 smtClean="0"/>
              <a:t>Summer Food</a:t>
            </a:r>
          </a:p>
          <a:p>
            <a:endParaRPr lang="en-GB" sz="1400" dirty="0" smtClean="0"/>
          </a:p>
          <a:p>
            <a:r>
              <a:rPr lang="en-GB" sz="1400" dirty="0"/>
              <a:t>white (5,3) (10,3) (12,5) (12,10) (3,10) (3,5</a:t>
            </a:r>
            <a:r>
              <a:rPr lang="en-GB" sz="1400" dirty="0" smtClean="0"/>
              <a:t>)</a:t>
            </a:r>
          </a:p>
          <a:p>
            <a:endParaRPr lang="en-GB" sz="1400" dirty="0" smtClean="0"/>
          </a:p>
          <a:p>
            <a:r>
              <a:rPr lang="en-GB" sz="1400" dirty="0" smtClean="0"/>
              <a:t>orange </a:t>
            </a:r>
            <a:r>
              <a:rPr lang="en-GB" sz="1400" dirty="0"/>
              <a:t>(2,10) (13,10) (13,12) (2,12) 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orange </a:t>
            </a:r>
            <a:r>
              <a:rPr lang="en-GB" sz="1400" dirty="0"/>
              <a:t>(3,12) (12,12) (8,25) (7,25) 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red </a:t>
            </a:r>
            <a:r>
              <a:rPr lang="en-GB" sz="1400" dirty="0"/>
              <a:t>(7,1) (8,1) (9,2) (9,3) (8,4) (7,4) (6,3) (6,2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grpSp>
        <p:nvGrpSpPr>
          <p:cNvPr id="286" name="Group 285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287" name="Oval 286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2875987" y="358302"/>
            <a:ext cx="5761037" cy="9359900"/>
          </a:xfrm>
          <a:prstGeom prst="rect">
            <a:avLst/>
          </a:prstGeom>
          <a:solidFill>
            <a:srgbClr val="ADD8E6">
              <a:alpha val="60000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0618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56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32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51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87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0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2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reeform 155"/>
          <p:cNvSpPr/>
          <p:nvPr/>
        </p:nvSpPr>
        <p:spPr>
          <a:xfrm>
            <a:off x="11520331" y="6601469"/>
            <a:ext cx="3263704" cy="2518117"/>
          </a:xfrm>
          <a:custGeom>
            <a:avLst/>
            <a:gdLst>
              <a:gd name="connsiteX0" fmla="*/ 731520 w 3263704"/>
              <a:gd name="connsiteY0" fmla="*/ 0 h 2518117"/>
              <a:gd name="connsiteX1" fmla="*/ 2546252 w 3263704"/>
              <a:gd name="connsiteY1" fmla="*/ 0 h 2518117"/>
              <a:gd name="connsiteX2" fmla="*/ 3249636 w 3263704"/>
              <a:gd name="connsiteY2" fmla="*/ 703385 h 2518117"/>
              <a:gd name="connsiteX3" fmla="*/ 3263704 w 3263704"/>
              <a:gd name="connsiteY3" fmla="*/ 2518117 h 2518117"/>
              <a:gd name="connsiteX4" fmla="*/ 0 w 3263704"/>
              <a:gd name="connsiteY4" fmla="*/ 2518117 h 2518117"/>
              <a:gd name="connsiteX5" fmla="*/ 42203 w 3263704"/>
              <a:gd name="connsiteY5" fmla="*/ 689317 h 2518117"/>
              <a:gd name="connsiteX6" fmla="*/ 731520 w 3263704"/>
              <a:gd name="connsiteY6" fmla="*/ 0 h 25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3704" h="2518117">
                <a:moveTo>
                  <a:pt x="731520" y="0"/>
                </a:moveTo>
                <a:lnTo>
                  <a:pt x="2546252" y="0"/>
                </a:lnTo>
                <a:lnTo>
                  <a:pt x="3249636" y="703385"/>
                </a:lnTo>
                <a:lnTo>
                  <a:pt x="3263704" y="2518117"/>
                </a:lnTo>
                <a:lnTo>
                  <a:pt x="0" y="2518117"/>
                </a:lnTo>
                <a:lnTo>
                  <a:pt x="42203" y="689317"/>
                </a:lnTo>
                <a:lnTo>
                  <a:pt x="73152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Freeform 161"/>
          <p:cNvSpPr/>
          <p:nvPr/>
        </p:nvSpPr>
        <p:spPr>
          <a:xfrm>
            <a:off x="12255950" y="5596227"/>
            <a:ext cx="3967089" cy="703385"/>
          </a:xfrm>
          <a:custGeom>
            <a:avLst/>
            <a:gdLst>
              <a:gd name="connsiteX0" fmla="*/ 0 w 3967089"/>
              <a:gd name="connsiteY0" fmla="*/ 0 h 703385"/>
              <a:gd name="connsiteX1" fmla="*/ 3967089 w 3967089"/>
              <a:gd name="connsiteY1" fmla="*/ 28136 h 703385"/>
              <a:gd name="connsiteX2" fmla="*/ 3938954 w 3967089"/>
              <a:gd name="connsiteY2" fmla="*/ 689317 h 703385"/>
              <a:gd name="connsiteX3" fmla="*/ 14068 w 3967089"/>
              <a:gd name="connsiteY3" fmla="*/ 703385 h 703385"/>
              <a:gd name="connsiteX4" fmla="*/ 0 w 3967089"/>
              <a:gd name="connsiteY4" fmla="*/ 0 h 70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7089" h="703385">
                <a:moveTo>
                  <a:pt x="0" y="0"/>
                </a:moveTo>
                <a:lnTo>
                  <a:pt x="3967089" y="28136"/>
                </a:lnTo>
                <a:lnTo>
                  <a:pt x="3938954" y="689317"/>
                </a:lnTo>
                <a:lnTo>
                  <a:pt x="14068" y="703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Freeform 167"/>
          <p:cNvSpPr/>
          <p:nvPr/>
        </p:nvSpPr>
        <p:spPr>
          <a:xfrm>
            <a:off x="13597809" y="721360"/>
            <a:ext cx="3235569" cy="4684541"/>
          </a:xfrm>
          <a:custGeom>
            <a:avLst/>
            <a:gdLst>
              <a:gd name="connsiteX0" fmla="*/ 0 w 3235569"/>
              <a:gd name="connsiteY0" fmla="*/ 28135 h 4684541"/>
              <a:gd name="connsiteX1" fmla="*/ 3235569 w 3235569"/>
              <a:gd name="connsiteY1" fmla="*/ 0 h 4684541"/>
              <a:gd name="connsiteX2" fmla="*/ 1772529 w 3235569"/>
              <a:gd name="connsiteY2" fmla="*/ 4656406 h 4684541"/>
              <a:gd name="connsiteX3" fmla="*/ 1406769 w 3235569"/>
              <a:gd name="connsiteY3" fmla="*/ 4684541 h 4684541"/>
              <a:gd name="connsiteX4" fmla="*/ 0 w 3235569"/>
              <a:gd name="connsiteY4" fmla="*/ 28135 h 4684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569" h="4684541">
                <a:moveTo>
                  <a:pt x="0" y="28135"/>
                </a:moveTo>
                <a:lnTo>
                  <a:pt x="3235569" y="0"/>
                </a:lnTo>
                <a:lnTo>
                  <a:pt x="1772529" y="4656406"/>
                </a:lnTo>
                <a:lnTo>
                  <a:pt x="1406769" y="4684541"/>
                </a:lnTo>
                <a:lnTo>
                  <a:pt x="0" y="28135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Freeform 177"/>
          <p:cNvSpPr/>
          <p:nvPr/>
        </p:nvSpPr>
        <p:spPr>
          <a:xfrm>
            <a:off x="15660331" y="7283753"/>
            <a:ext cx="1125416" cy="1153551"/>
          </a:xfrm>
          <a:custGeom>
            <a:avLst/>
            <a:gdLst>
              <a:gd name="connsiteX0" fmla="*/ 365760 w 1125416"/>
              <a:gd name="connsiteY0" fmla="*/ 14068 h 1153551"/>
              <a:gd name="connsiteX1" fmla="*/ 745588 w 1125416"/>
              <a:gd name="connsiteY1" fmla="*/ 0 h 1153551"/>
              <a:gd name="connsiteX2" fmla="*/ 1125416 w 1125416"/>
              <a:gd name="connsiteY2" fmla="*/ 379828 h 1153551"/>
              <a:gd name="connsiteX3" fmla="*/ 1125416 w 1125416"/>
              <a:gd name="connsiteY3" fmla="*/ 759656 h 1153551"/>
              <a:gd name="connsiteX4" fmla="*/ 745588 w 1125416"/>
              <a:gd name="connsiteY4" fmla="*/ 1153551 h 1153551"/>
              <a:gd name="connsiteX5" fmla="*/ 393896 w 1125416"/>
              <a:gd name="connsiteY5" fmla="*/ 1111348 h 1153551"/>
              <a:gd name="connsiteX6" fmla="*/ 42204 w 1125416"/>
              <a:gd name="connsiteY6" fmla="*/ 717453 h 1153551"/>
              <a:gd name="connsiteX7" fmla="*/ 0 w 1125416"/>
              <a:gd name="connsiteY7" fmla="*/ 379828 h 1153551"/>
              <a:gd name="connsiteX8" fmla="*/ 365760 w 1125416"/>
              <a:gd name="connsiteY8" fmla="*/ 14068 h 115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5416" h="1153551">
                <a:moveTo>
                  <a:pt x="365760" y="14068"/>
                </a:moveTo>
                <a:lnTo>
                  <a:pt x="745588" y="0"/>
                </a:lnTo>
                <a:lnTo>
                  <a:pt x="1125416" y="379828"/>
                </a:lnTo>
                <a:lnTo>
                  <a:pt x="1125416" y="759656"/>
                </a:lnTo>
                <a:lnTo>
                  <a:pt x="745588" y="1153551"/>
                </a:lnTo>
                <a:lnTo>
                  <a:pt x="393896" y="1111348"/>
                </a:lnTo>
                <a:lnTo>
                  <a:pt x="42204" y="717453"/>
                </a:lnTo>
                <a:lnTo>
                  <a:pt x="0" y="379828"/>
                </a:lnTo>
                <a:lnTo>
                  <a:pt x="365760" y="14068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8" name="Oval 7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10644</TotalTime>
  <Words>8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23</cp:revision>
  <dcterms:created xsi:type="dcterms:W3CDTF">2020-04-18T01:13:26Z</dcterms:created>
  <dcterms:modified xsi:type="dcterms:W3CDTF">2020-05-02T13:56:02Z</dcterms:modified>
</cp:coreProperties>
</file>