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800066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56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814" autoAdjust="0"/>
    <p:restoredTop sz="94707" autoAdjust="0"/>
  </p:normalViewPr>
  <p:slideViewPr>
    <p:cSldViewPr showGuides="1">
      <p:cViewPr varScale="1">
        <p:scale>
          <a:sx n="76" d="100"/>
          <a:sy n="76" d="100"/>
        </p:scale>
        <p:origin x="1326" y="90"/>
      </p:cViewPr>
      <p:guideLst>
        <p:guide orient="horz" pos="3210"/>
        <p:guide pos="56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Copy and </a:t>
            </a:r>
            <a:r>
              <a:rPr lang="en-GB" smtClean="0"/>
              <a:t>Paste</a:t>
            </a:r>
            <a:r>
              <a:rPr lang="en-GB" baseline="0" smtClean="0"/>
              <a:t> dots to </a:t>
            </a:r>
            <a:r>
              <a:rPr lang="en-GB" dirty="0" smtClean="0"/>
              <a:t>“plot” the shape and then use the “Freeform” Shape tool to join the dots.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8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3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1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7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2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2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008" y="2723463"/>
            <a:ext cx="1644328" cy="666750"/>
          </a:xfrm>
          <a:prstGeom prst="rect">
            <a:avLst/>
          </a:prstGeom>
        </p:spPr>
      </p:pic>
      <p:sp>
        <p:nvSpPr>
          <p:cNvPr id="144" name="Oval 143"/>
          <p:cNvSpPr/>
          <p:nvPr userDrawn="1"/>
        </p:nvSpPr>
        <p:spPr>
          <a:xfrm>
            <a:off x="937720" y="3056840"/>
            <a:ext cx="426450" cy="333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45" name="TextBox 144"/>
          <p:cNvSpPr txBox="1"/>
          <p:nvPr userDrawn="1"/>
        </p:nvSpPr>
        <p:spPr>
          <a:xfrm>
            <a:off x="542008" y="3443464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Use the Freeform Shape tool to join the dots</a:t>
            </a:r>
            <a:endParaRPr lang="en-GB" sz="1800" dirty="0"/>
          </a:p>
        </p:txBody>
      </p:sp>
      <p:sp>
        <p:nvSpPr>
          <p:cNvPr id="146" name="TextBox 145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2658499" y="126527"/>
            <a:ext cx="14790738" cy="9752013"/>
            <a:chOff x="133350" y="125413"/>
            <a:chExt cx="14790738" cy="9752013"/>
          </a:xfrm>
        </p:grpSpPr>
        <p:sp>
          <p:nvSpPr>
            <p:cNvPr id="14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4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8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0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2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4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0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2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4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540331" y="5040312"/>
            <a:ext cx="1980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smtClean="0"/>
              <a:t>Summer Food</a:t>
            </a:r>
          </a:p>
          <a:p>
            <a:endParaRPr lang="en-GB" sz="1400" dirty="0" smtClean="0"/>
          </a:p>
          <a:p>
            <a:r>
              <a:rPr lang="en-GB" sz="1400" dirty="0"/>
              <a:t>white (5,3) (10,3) (12,5) (12,10) (3,10) (3,5</a:t>
            </a:r>
            <a:r>
              <a:rPr lang="en-GB" sz="1400" dirty="0" smtClean="0"/>
              <a:t>)</a:t>
            </a:r>
          </a:p>
          <a:p>
            <a:endParaRPr lang="en-GB" sz="1400" dirty="0" smtClean="0"/>
          </a:p>
          <a:p>
            <a:r>
              <a:rPr lang="en-GB" sz="1400" dirty="0" smtClean="0"/>
              <a:t>orange </a:t>
            </a:r>
            <a:r>
              <a:rPr lang="en-GB" sz="1400" dirty="0"/>
              <a:t>(2,10) (13,10) (13,12) (2,12)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orange </a:t>
            </a:r>
            <a:r>
              <a:rPr lang="en-GB" sz="1400" dirty="0"/>
              <a:t>(3,12) (12,12) (8,25) (7,25)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red </a:t>
            </a:r>
            <a:r>
              <a:rPr lang="en-GB" sz="1400" dirty="0"/>
              <a:t>(7,1) (8,1) (9,2) (9,3) (8,4) (7,4) (6,3) (6,2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grpSp>
        <p:nvGrpSpPr>
          <p:cNvPr id="286" name="Group 285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287" name="Oval 286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9" name="Rectangle 288"/>
          <p:cNvSpPr/>
          <p:nvPr userDrawn="1"/>
        </p:nvSpPr>
        <p:spPr>
          <a:xfrm>
            <a:off x="2875987" y="358302"/>
            <a:ext cx="5761037" cy="9359900"/>
          </a:xfrm>
          <a:prstGeom prst="rect">
            <a:avLst/>
          </a:prstGeom>
          <a:solidFill>
            <a:srgbClr val="ADD8E6">
              <a:alpha val="60000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0618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56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3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1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87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2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5" name="Oval 4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9296</TotalTime>
  <Words>25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23</cp:revision>
  <dcterms:created xsi:type="dcterms:W3CDTF">2020-04-18T01:13:26Z</dcterms:created>
  <dcterms:modified xsi:type="dcterms:W3CDTF">2020-05-02T13:55:14Z</dcterms:modified>
</cp:coreProperties>
</file>