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60111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68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990099"/>
    <a:srgbClr val="AD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023" autoAdjust="0"/>
    <p:restoredTop sz="94707" autoAdjust="0"/>
  </p:normalViewPr>
  <p:slideViewPr>
    <p:cSldViewPr showGuides="1">
      <p:cViewPr>
        <p:scale>
          <a:sx n="70" d="100"/>
          <a:sy n="70" d="100"/>
        </p:scale>
        <p:origin x="828" y="252"/>
      </p:cViewPr>
      <p:guideLst>
        <p:guide orient="horz" pos="3210"/>
        <p:guide pos="68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" y="1143000"/>
            <a:ext cx="6610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825" y="1143000"/>
            <a:ext cx="66103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Copy and Paste</a:t>
            </a:r>
            <a:r>
              <a:rPr lang="en-GB" baseline="0" dirty="0" smtClean="0"/>
              <a:t> dots to </a:t>
            </a:r>
            <a:r>
              <a:rPr lang="en-GB" dirty="0" smtClean="0"/>
              <a:t>“plot” the shape and then use the “Freeform” Shape tool to join </a:t>
            </a:r>
            <a:r>
              <a:rPr lang="en-GB" smtClean="0"/>
              <a:t>the dots.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139" y="1649770"/>
            <a:ext cx="16200835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139" y="5294662"/>
            <a:ext cx="16200835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7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5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826" y="2513157"/>
            <a:ext cx="18630960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826" y="6746086"/>
            <a:ext cx="18630960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2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077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5563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19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0" y="536701"/>
            <a:ext cx="18630960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891" y="2471154"/>
            <a:ext cx="91382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891" y="3682228"/>
            <a:ext cx="9138282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5563" y="2471154"/>
            <a:ext cx="9183287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5563" y="3682228"/>
            <a:ext cx="9183287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7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08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723463"/>
            <a:ext cx="1644328" cy="666750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937720" y="3056840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7" name="TextBox 6"/>
          <p:cNvSpPr txBox="1"/>
          <p:nvPr userDrawn="1"/>
        </p:nvSpPr>
        <p:spPr>
          <a:xfrm>
            <a:off x="542008" y="3443464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dots</a:t>
            </a:r>
            <a:endParaRPr lang="en-GB" sz="18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087923" y="164305"/>
            <a:ext cx="14790738" cy="9752013"/>
            <a:chOff x="133350" y="125413"/>
            <a:chExt cx="14790738" cy="9752013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0" y="5040312"/>
            <a:ext cx="51518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Support our NHS</a:t>
            </a:r>
            <a:endParaRPr lang="en-GB" sz="1600" b="1" i="1" dirty="0" smtClean="0"/>
          </a:p>
          <a:p>
            <a:r>
              <a:rPr lang="en-GB" sz="1400" dirty="0" smtClean="0"/>
              <a:t>red (0,0) (40,0) (40,3.5) (0,3.5)</a:t>
            </a:r>
          </a:p>
          <a:p>
            <a:r>
              <a:rPr lang="en-GB" sz="1400" dirty="0" smtClean="0"/>
              <a:t>orange (0,3.5) (0,7) (40,7) (40,3.5) </a:t>
            </a:r>
          </a:p>
          <a:p>
            <a:r>
              <a:rPr lang="en-GB" sz="1400" dirty="0" smtClean="0"/>
              <a:t>yellow (0,7) (0,10.5) (40,10.5) (40,7) </a:t>
            </a:r>
          </a:p>
          <a:p>
            <a:r>
              <a:rPr lang="en-GB" sz="1400" dirty="0" smtClean="0"/>
              <a:t>green (0,10.5) (40,10.5) (40,14) (0,14) </a:t>
            </a:r>
          </a:p>
          <a:p>
            <a:r>
              <a:rPr lang="en-GB" sz="1400" dirty="0" smtClean="0"/>
              <a:t>blue (0,14) (0,17.5) (40,17.5) (40,14) </a:t>
            </a:r>
          </a:p>
          <a:p>
            <a:r>
              <a:rPr lang="en-GB" sz="1400" dirty="0" smtClean="0"/>
              <a:t>indigo (0,17.5) (0,21) (40,21) (40,17.5) </a:t>
            </a:r>
          </a:p>
          <a:p>
            <a:r>
              <a:rPr lang="en-GB" sz="1400" dirty="0" smtClean="0"/>
              <a:t>violet (0,21) (0,24.5) (40,24.5) (40,21)</a:t>
            </a:r>
          </a:p>
          <a:p>
            <a:endParaRPr lang="en-GB" sz="1400" dirty="0" smtClean="0"/>
          </a:p>
          <a:p>
            <a:r>
              <a:rPr lang="en-GB" sz="1400" dirty="0" err="1" smtClean="0"/>
              <a:t>lightskyblue</a:t>
            </a:r>
            <a:r>
              <a:rPr lang="en-GB" sz="1400" dirty="0" smtClean="0"/>
              <a:t> (8,7.5) (8,17.5) (32,17.5) (32,7.5)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(10.5,8.5) (8.5,16.5) (10.5,16.5) (12,11) (13.5,16.5) (16,16.5) (17.5,8.5) (15.5,8.5) (14.5,14) (13.5,8.5) (10.5,8.5)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(18.5,8.5) (17,16.5) (19,16.5) (19,16.5) (19.5,13) (22,13) (21.5,16.5) (23.5,16.5) (25,8.5) (23,8.5) (22.5,12) (20,12) (20.5,8.5) (18.5,8.5)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(24.5,16) (25.5,16.5) (28,16.5) (29,16) (29.5,15) (29.5,13.5) (28.5,12.5) (27.5,12) (27,11.5) (27,10.5) (27.5,10) (28.5,10) (30,10.5) (30.5,9) (29,8.5) (27.5,8.5) (26,9.5) (25.5,10.5) (25.5,11.5) (26,12.5) (26.5,13) (28,14) (27.5,15) (26.5,15) (25,14.5) (24.5,16) </a:t>
            </a:r>
          </a:p>
          <a:p>
            <a:endParaRPr lang="en-GB" sz="1400" dirty="0" smtClean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149" name="Oval 14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39230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68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3287" y="1451424"/>
            <a:ext cx="10935563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36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3287" y="1451424"/>
            <a:ext cx="10935563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3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9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8296" y="536700"/>
            <a:ext cx="4657740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077" y="536700"/>
            <a:ext cx="13703206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077" y="536701"/>
            <a:ext cx="18630960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077" y="2683500"/>
            <a:ext cx="18630960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077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369" y="9343247"/>
            <a:ext cx="729037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5786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9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080556" y="411111"/>
            <a:ext cx="360362" cy="360363"/>
            <a:chOff x="1079969" y="403598"/>
            <a:chExt cx="360362" cy="360363"/>
          </a:xfrm>
        </p:grpSpPr>
        <p:sp>
          <p:nvSpPr>
            <p:cNvPr id="53" name="Oval 5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10773</TotalTime>
  <Words>25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29</cp:revision>
  <dcterms:created xsi:type="dcterms:W3CDTF">2020-04-18T01:13:26Z</dcterms:created>
  <dcterms:modified xsi:type="dcterms:W3CDTF">2020-05-06T15:16:37Z</dcterms:modified>
</cp:coreProperties>
</file>