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60111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68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990099"/>
    <a:srgbClr val="AD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023" autoAdjust="0"/>
    <p:restoredTop sz="94707" autoAdjust="0"/>
  </p:normalViewPr>
  <p:slideViewPr>
    <p:cSldViewPr showGuides="1">
      <p:cViewPr>
        <p:scale>
          <a:sx n="70" d="100"/>
          <a:sy n="70" d="100"/>
        </p:scale>
        <p:origin x="828" y="252"/>
      </p:cViewPr>
      <p:guideLst>
        <p:guide orient="horz" pos="3210"/>
        <p:guide pos="68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" y="1143000"/>
            <a:ext cx="6610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825" y="1143000"/>
            <a:ext cx="66103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Copy and Paste</a:t>
            </a:r>
            <a:r>
              <a:rPr lang="en-GB" baseline="0" dirty="0" smtClean="0"/>
              <a:t> dots to </a:t>
            </a:r>
            <a:r>
              <a:rPr lang="en-GB" dirty="0" smtClean="0"/>
              <a:t>“plot” the shape and then use the “Freeform” Shape tool to join </a:t>
            </a:r>
            <a:r>
              <a:rPr lang="en-GB" smtClean="0"/>
              <a:t>the dots.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139" y="1649770"/>
            <a:ext cx="16200835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139" y="5294662"/>
            <a:ext cx="16200835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7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5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826" y="2513157"/>
            <a:ext cx="18630960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826" y="6746086"/>
            <a:ext cx="18630960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2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077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5563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19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0" y="536701"/>
            <a:ext cx="18630960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891" y="2471154"/>
            <a:ext cx="91382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891" y="3682228"/>
            <a:ext cx="9138282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5563" y="2471154"/>
            <a:ext cx="9183287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5563" y="3682228"/>
            <a:ext cx="9183287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7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08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723463"/>
            <a:ext cx="1644328" cy="666750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937720" y="3056840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7" name="TextBox 6"/>
          <p:cNvSpPr txBox="1"/>
          <p:nvPr userDrawn="1"/>
        </p:nvSpPr>
        <p:spPr>
          <a:xfrm>
            <a:off x="542008" y="3443464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dots</a:t>
            </a:r>
            <a:endParaRPr lang="en-GB" sz="18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087923" y="164305"/>
            <a:ext cx="14790738" cy="9752013"/>
            <a:chOff x="133350" y="125413"/>
            <a:chExt cx="14790738" cy="9752013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0" y="5040312"/>
            <a:ext cx="51518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Support our NHS</a:t>
            </a:r>
            <a:endParaRPr lang="en-GB" sz="1600" b="1" i="1" dirty="0" smtClean="0"/>
          </a:p>
          <a:p>
            <a:r>
              <a:rPr lang="en-GB" sz="1400" dirty="0" smtClean="0"/>
              <a:t>red (0,0) (40,0) (40,3.5) (0,3.5)</a:t>
            </a:r>
          </a:p>
          <a:p>
            <a:r>
              <a:rPr lang="en-GB" sz="1400" dirty="0" smtClean="0"/>
              <a:t>orange (0,3.5) (0,7) (40,7) (40,3.5) </a:t>
            </a:r>
          </a:p>
          <a:p>
            <a:r>
              <a:rPr lang="en-GB" sz="1400" dirty="0" smtClean="0"/>
              <a:t>yellow (0,7) (0,10.5) (40,10.5) (40,7) </a:t>
            </a:r>
          </a:p>
          <a:p>
            <a:r>
              <a:rPr lang="en-GB" sz="1400" dirty="0" smtClean="0"/>
              <a:t>green (0,10.5) (40,10.5) (40,14) (0,14) </a:t>
            </a:r>
          </a:p>
          <a:p>
            <a:r>
              <a:rPr lang="en-GB" sz="1400" dirty="0" smtClean="0"/>
              <a:t>blue (0,14) (0,17.5) (40,17.5) (40,14) </a:t>
            </a:r>
          </a:p>
          <a:p>
            <a:r>
              <a:rPr lang="en-GB" sz="1400" dirty="0" smtClean="0"/>
              <a:t>indigo (0,17.5) (0,21) (40,21) (40,17.5) </a:t>
            </a:r>
          </a:p>
          <a:p>
            <a:r>
              <a:rPr lang="en-GB" sz="1400" dirty="0" smtClean="0"/>
              <a:t>violet (0,21) (0,24.5) (40,24.5) (40,21)</a:t>
            </a:r>
          </a:p>
          <a:p>
            <a:endParaRPr lang="en-GB" sz="1400" dirty="0" smtClean="0"/>
          </a:p>
          <a:p>
            <a:r>
              <a:rPr lang="en-GB" sz="1400" dirty="0" err="1" smtClean="0"/>
              <a:t>lightskyblue</a:t>
            </a:r>
            <a:r>
              <a:rPr lang="en-GB" sz="1400" dirty="0" smtClean="0"/>
              <a:t> (8,7.5) (8,17.5) (32,17.5) (32,7.5)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(10.5,8.5) (8.5,16.5) (10.5,16.5) (12,11) (13.5,16.5) (16,16.5) (17.5,8.5) (15.5,8.5) (14.5,14) (13.5,8.5) (10.5,8.5)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(18.5,8.5) (17,16.5) (19,16.5) (19,16.5) (19.5,13) (22,13) (21.5,16.5) (23.5,16.5) (25,8.5) (23,8.5) (22.5,12) (20,12) (20.5,8.5) (18.5,8.5)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(24.5,16) (25.5,16.5) (28,16.5) (29,16) (29.5,15) (29.5,13.5) (28.5,12.5) (27.5,12) (27,11.5) (27,10.5) (27.5,10) (28.5,10) (30,10.5) (30.5,9) (29,8.5) (27.5,8.5) (26,9.5) (25.5,10.5) (25.5,11.5) (26,12.5) (26.5,13) (28,14) (27.5,15) (26.5,15) (25,14.5) (24.5,16) </a:t>
            </a:r>
          </a:p>
          <a:p>
            <a:endParaRPr lang="en-GB" sz="1400" dirty="0" smtClean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149" name="Oval 14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39230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68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3287" y="1451424"/>
            <a:ext cx="10935563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36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3287" y="1451424"/>
            <a:ext cx="10935563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3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9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8296" y="536700"/>
            <a:ext cx="4657740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077" y="536700"/>
            <a:ext cx="13703206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077" y="536701"/>
            <a:ext cx="18630960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077" y="2683500"/>
            <a:ext cx="18630960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077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369" y="9343247"/>
            <a:ext cx="729037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5786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9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080556" y="411111"/>
            <a:ext cx="360362" cy="360363"/>
            <a:chOff x="1079969" y="403598"/>
            <a:chExt cx="360362" cy="360363"/>
          </a:xfrm>
        </p:grpSpPr>
        <p:sp>
          <p:nvSpPr>
            <p:cNvPr id="53" name="Oval 5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120556" y="180312"/>
            <a:ext cx="360362" cy="360363"/>
            <a:chOff x="1079969" y="403598"/>
            <a:chExt cx="360362" cy="360363"/>
          </a:xfrm>
        </p:grpSpPr>
        <p:sp>
          <p:nvSpPr>
            <p:cNvPr id="56" name="Oval 55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0520556" y="230929"/>
            <a:ext cx="360362" cy="360363"/>
            <a:chOff x="1079969" y="403598"/>
            <a:chExt cx="360362" cy="360363"/>
          </a:xfrm>
        </p:grpSpPr>
        <p:sp>
          <p:nvSpPr>
            <p:cNvPr id="59" name="Oval 5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0502914" y="1484375"/>
            <a:ext cx="360362" cy="360363"/>
            <a:chOff x="1079969" y="403598"/>
            <a:chExt cx="360362" cy="360363"/>
          </a:xfrm>
        </p:grpSpPr>
        <p:sp>
          <p:nvSpPr>
            <p:cNvPr id="62" name="Oval 61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120556" y="1484376"/>
            <a:ext cx="360362" cy="360363"/>
            <a:chOff x="1079969" y="403598"/>
            <a:chExt cx="360362" cy="360363"/>
          </a:xfrm>
        </p:grpSpPr>
        <p:sp>
          <p:nvSpPr>
            <p:cNvPr id="65" name="Oval 64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120556" y="1440312"/>
            <a:ext cx="360362" cy="360363"/>
            <a:chOff x="1079969" y="403598"/>
            <a:chExt cx="360362" cy="360363"/>
          </a:xfrm>
        </p:grpSpPr>
        <p:sp>
          <p:nvSpPr>
            <p:cNvPr id="68" name="Oval 67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0520556" y="1490929"/>
            <a:ext cx="360362" cy="360363"/>
            <a:chOff x="1079969" y="403598"/>
            <a:chExt cx="360362" cy="360363"/>
          </a:xfrm>
        </p:grpSpPr>
        <p:sp>
          <p:nvSpPr>
            <p:cNvPr id="71" name="Oval 70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0502914" y="2744375"/>
            <a:ext cx="360362" cy="360363"/>
            <a:chOff x="1079969" y="403598"/>
            <a:chExt cx="360362" cy="360363"/>
          </a:xfrm>
        </p:grpSpPr>
        <p:sp>
          <p:nvSpPr>
            <p:cNvPr id="74" name="Oval 73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20556" y="2744376"/>
            <a:ext cx="360362" cy="360363"/>
            <a:chOff x="1079969" y="403598"/>
            <a:chExt cx="360362" cy="360363"/>
          </a:xfrm>
        </p:grpSpPr>
        <p:sp>
          <p:nvSpPr>
            <p:cNvPr id="77" name="Oval 7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128958" y="2737821"/>
            <a:ext cx="360362" cy="360363"/>
            <a:chOff x="1079969" y="403598"/>
            <a:chExt cx="360362" cy="360363"/>
          </a:xfrm>
        </p:grpSpPr>
        <p:sp>
          <p:nvSpPr>
            <p:cNvPr id="80" name="Oval 79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0528958" y="2788438"/>
            <a:ext cx="360362" cy="360363"/>
            <a:chOff x="1079969" y="403598"/>
            <a:chExt cx="360362" cy="360363"/>
          </a:xfrm>
        </p:grpSpPr>
        <p:sp>
          <p:nvSpPr>
            <p:cNvPr id="83" name="Oval 8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0511316" y="4041884"/>
            <a:ext cx="360362" cy="360363"/>
            <a:chOff x="1079969" y="403598"/>
            <a:chExt cx="360362" cy="360363"/>
          </a:xfrm>
        </p:grpSpPr>
        <p:sp>
          <p:nvSpPr>
            <p:cNvPr id="86" name="Oval 85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128958" y="4041885"/>
            <a:ext cx="360362" cy="360363"/>
            <a:chOff x="1079969" y="403598"/>
            <a:chExt cx="360362" cy="360363"/>
          </a:xfrm>
        </p:grpSpPr>
        <p:sp>
          <p:nvSpPr>
            <p:cNvPr id="89" name="Oval 8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120556" y="3997821"/>
            <a:ext cx="360362" cy="360363"/>
            <a:chOff x="1079969" y="403598"/>
            <a:chExt cx="360362" cy="360363"/>
          </a:xfrm>
        </p:grpSpPr>
        <p:sp>
          <p:nvSpPr>
            <p:cNvPr id="92" name="Oval 91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0520556" y="4048438"/>
            <a:ext cx="360362" cy="360363"/>
            <a:chOff x="1079969" y="403598"/>
            <a:chExt cx="360362" cy="360363"/>
          </a:xfrm>
        </p:grpSpPr>
        <p:sp>
          <p:nvSpPr>
            <p:cNvPr id="95" name="Oval 94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0502914" y="5301884"/>
            <a:ext cx="360362" cy="360363"/>
            <a:chOff x="1079969" y="403598"/>
            <a:chExt cx="360362" cy="360363"/>
          </a:xfrm>
        </p:grpSpPr>
        <p:sp>
          <p:nvSpPr>
            <p:cNvPr id="98" name="Oval 97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6120556" y="5301885"/>
            <a:ext cx="360362" cy="360363"/>
            <a:chOff x="1079969" y="403598"/>
            <a:chExt cx="360362" cy="360363"/>
          </a:xfrm>
        </p:grpSpPr>
        <p:sp>
          <p:nvSpPr>
            <p:cNvPr id="101" name="Oval 100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120556" y="5295330"/>
            <a:ext cx="360362" cy="360363"/>
            <a:chOff x="1079969" y="403598"/>
            <a:chExt cx="360362" cy="360363"/>
          </a:xfrm>
        </p:grpSpPr>
        <p:sp>
          <p:nvSpPr>
            <p:cNvPr id="104" name="Oval 103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0520556" y="5345947"/>
            <a:ext cx="360362" cy="360363"/>
            <a:chOff x="1079969" y="403598"/>
            <a:chExt cx="360362" cy="360363"/>
          </a:xfrm>
        </p:grpSpPr>
        <p:sp>
          <p:nvSpPr>
            <p:cNvPr id="107" name="Oval 10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0502914" y="6516408"/>
            <a:ext cx="360362" cy="360363"/>
            <a:chOff x="1079969" y="403598"/>
            <a:chExt cx="360362" cy="360363"/>
          </a:xfrm>
        </p:grpSpPr>
        <p:sp>
          <p:nvSpPr>
            <p:cNvPr id="110" name="Oval 109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120556" y="6516409"/>
            <a:ext cx="360362" cy="360363"/>
            <a:chOff x="1079969" y="403598"/>
            <a:chExt cx="360362" cy="360363"/>
          </a:xfrm>
        </p:grpSpPr>
        <p:sp>
          <p:nvSpPr>
            <p:cNvPr id="113" name="Oval 11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128958" y="6522962"/>
            <a:ext cx="360362" cy="360363"/>
            <a:chOff x="1079969" y="403598"/>
            <a:chExt cx="360362" cy="360363"/>
          </a:xfrm>
        </p:grpSpPr>
        <p:sp>
          <p:nvSpPr>
            <p:cNvPr id="116" name="Oval 115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20528958" y="6573579"/>
            <a:ext cx="360362" cy="360363"/>
            <a:chOff x="1079969" y="403598"/>
            <a:chExt cx="360362" cy="360363"/>
          </a:xfrm>
        </p:grpSpPr>
        <p:sp>
          <p:nvSpPr>
            <p:cNvPr id="119" name="Oval 11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20511316" y="7740312"/>
            <a:ext cx="360362" cy="360363"/>
            <a:chOff x="1079969" y="403598"/>
            <a:chExt cx="360362" cy="360363"/>
          </a:xfrm>
        </p:grpSpPr>
        <p:sp>
          <p:nvSpPr>
            <p:cNvPr id="122" name="Oval 121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6128958" y="7740313"/>
            <a:ext cx="360362" cy="360363"/>
            <a:chOff x="1079969" y="403598"/>
            <a:chExt cx="360362" cy="360363"/>
          </a:xfrm>
        </p:grpSpPr>
        <p:sp>
          <p:nvSpPr>
            <p:cNvPr id="125" name="Oval 124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6087421" y="7750594"/>
            <a:ext cx="360362" cy="360363"/>
            <a:chOff x="1079969" y="403598"/>
            <a:chExt cx="360362" cy="360363"/>
          </a:xfrm>
        </p:grpSpPr>
        <p:sp>
          <p:nvSpPr>
            <p:cNvPr id="128" name="Oval 127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20487421" y="7801211"/>
            <a:ext cx="360362" cy="360363"/>
            <a:chOff x="1079969" y="403598"/>
            <a:chExt cx="360362" cy="360363"/>
          </a:xfrm>
        </p:grpSpPr>
        <p:sp>
          <p:nvSpPr>
            <p:cNvPr id="131" name="Oval 130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528958" y="9019670"/>
            <a:ext cx="360362" cy="360363"/>
            <a:chOff x="1079969" y="403598"/>
            <a:chExt cx="360362" cy="360363"/>
          </a:xfrm>
        </p:grpSpPr>
        <p:sp>
          <p:nvSpPr>
            <p:cNvPr id="134" name="Oval 133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Oval 134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6146600" y="9019671"/>
            <a:ext cx="360362" cy="360363"/>
            <a:chOff x="1079969" y="403598"/>
            <a:chExt cx="360362" cy="360363"/>
          </a:xfrm>
        </p:grpSpPr>
        <p:sp>
          <p:nvSpPr>
            <p:cNvPr id="137" name="Oval 13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tangle 1"/>
          <p:cNvSpPr/>
          <p:nvPr/>
        </p:nvSpPr>
        <p:spPr>
          <a:xfrm>
            <a:off x="6323390" y="374834"/>
            <a:ext cx="14400000" cy="12993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/>
          <p:cNvSpPr/>
          <p:nvPr/>
        </p:nvSpPr>
        <p:spPr>
          <a:xfrm>
            <a:off x="6309139" y="1674444"/>
            <a:ext cx="14400000" cy="129938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/>
          <p:cNvSpPr/>
          <p:nvPr/>
        </p:nvSpPr>
        <p:spPr>
          <a:xfrm>
            <a:off x="6345695" y="2961836"/>
            <a:ext cx="14400000" cy="12993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/>
          <p:cNvSpPr/>
          <p:nvPr/>
        </p:nvSpPr>
        <p:spPr>
          <a:xfrm>
            <a:off x="6283242" y="4272848"/>
            <a:ext cx="14400000" cy="12993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6283242" y="5548610"/>
            <a:ext cx="14400000" cy="129938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/>
          <p:cNvSpPr/>
          <p:nvPr/>
        </p:nvSpPr>
        <p:spPr>
          <a:xfrm>
            <a:off x="6316385" y="6715303"/>
            <a:ext cx="14400000" cy="129938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/>
          <p:cNvSpPr/>
          <p:nvPr/>
        </p:nvSpPr>
        <p:spPr>
          <a:xfrm>
            <a:off x="6300737" y="7981078"/>
            <a:ext cx="14400000" cy="1299382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5" name="Group 144"/>
          <p:cNvGrpSpPr/>
          <p:nvPr/>
        </p:nvGrpSpPr>
        <p:grpSpPr>
          <a:xfrm>
            <a:off x="9000556" y="2936957"/>
            <a:ext cx="360362" cy="360363"/>
            <a:chOff x="1079969" y="403598"/>
            <a:chExt cx="360362" cy="360363"/>
          </a:xfrm>
        </p:grpSpPr>
        <p:sp>
          <p:nvSpPr>
            <p:cNvPr id="146" name="Oval 145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Oval 146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9000556" y="6509350"/>
            <a:ext cx="360362" cy="360363"/>
            <a:chOff x="1079969" y="403598"/>
            <a:chExt cx="360362" cy="360363"/>
          </a:xfrm>
        </p:grpSpPr>
        <p:sp>
          <p:nvSpPr>
            <p:cNvPr id="149" name="Oval 14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17640556" y="6530624"/>
            <a:ext cx="360362" cy="360363"/>
            <a:chOff x="1079969" y="403598"/>
            <a:chExt cx="360362" cy="360363"/>
          </a:xfrm>
        </p:grpSpPr>
        <p:sp>
          <p:nvSpPr>
            <p:cNvPr id="152" name="Oval 151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Oval 152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17648958" y="2933056"/>
            <a:ext cx="360362" cy="360363"/>
            <a:chOff x="1079969" y="403598"/>
            <a:chExt cx="360362" cy="360363"/>
          </a:xfrm>
        </p:grpSpPr>
        <p:sp>
          <p:nvSpPr>
            <p:cNvPr id="155" name="Oval 154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Oval 156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9221536" y="3089598"/>
            <a:ext cx="8599201" cy="3595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9365161" y="3444511"/>
            <a:ext cx="3212431" cy="2899611"/>
          </a:xfrm>
          <a:custGeom>
            <a:avLst/>
            <a:gdLst>
              <a:gd name="connsiteX0" fmla="*/ 0 w 3212431"/>
              <a:gd name="connsiteY0" fmla="*/ 2887579 h 2899611"/>
              <a:gd name="connsiteX1" fmla="*/ 709863 w 3212431"/>
              <a:gd name="connsiteY1" fmla="*/ 0 h 2899611"/>
              <a:gd name="connsiteX2" fmla="*/ 1780674 w 3212431"/>
              <a:gd name="connsiteY2" fmla="*/ 0 h 2899611"/>
              <a:gd name="connsiteX3" fmla="*/ 2177716 w 3212431"/>
              <a:gd name="connsiteY3" fmla="*/ 1973179 h 2899611"/>
              <a:gd name="connsiteX4" fmla="*/ 2514600 w 3212431"/>
              <a:gd name="connsiteY4" fmla="*/ 0 h 2899611"/>
              <a:gd name="connsiteX5" fmla="*/ 3212431 w 3212431"/>
              <a:gd name="connsiteY5" fmla="*/ 36095 h 2899611"/>
              <a:gd name="connsiteX6" fmla="*/ 2695074 w 3212431"/>
              <a:gd name="connsiteY6" fmla="*/ 2863516 h 2899611"/>
              <a:gd name="connsiteX7" fmla="*/ 1816768 w 3212431"/>
              <a:gd name="connsiteY7" fmla="*/ 2899611 h 2899611"/>
              <a:gd name="connsiteX8" fmla="*/ 1263316 w 3212431"/>
              <a:gd name="connsiteY8" fmla="*/ 926432 h 2899611"/>
              <a:gd name="connsiteX9" fmla="*/ 733926 w 3212431"/>
              <a:gd name="connsiteY9" fmla="*/ 2887579 h 2899611"/>
              <a:gd name="connsiteX10" fmla="*/ 0 w 3212431"/>
              <a:gd name="connsiteY10" fmla="*/ 2887579 h 289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12431" h="2899611">
                <a:moveTo>
                  <a:pt x="0" y="2887579"/>
                </a:moveTo>
                <a:lnTo>
                  <a:pt x="709863" y="0"/>
                </a:lnTo>
                <a:lnTo>
                  <a:pt x="1780674" y="0"/>
                </a:lnTo>
                <a:lnTo>
                  <a:pt x="2177716" y="1973179"/>
                </a:lnTo>
                <a:lnTo>
                  <a:pt x="2514600" y="0"/>
                </a:lnTo>
                <a:lnTo>
                  <a:pt x="3212431" y="36095"/>
                </a:lnTo>
                <a:lnTo>
                  <a:pt x="2695074" y="2863516"/>
                </a:lnTo>
                <a:lnTo>
                  <a:pt x="1816768" y="2899611"/>
                </a:lnTo>
                <a:lnTo>
                  <a:pt x="1263316" y="926432"/>
                </a:lnTo>
                <a:lnTo>
                  <a:pt x="733926" y="2887579"/>
                </a:lnTo>
                <a:lnTo>
                  <a:pt x="0" y="2887579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12411301" y="3483412"/>
            <a:ext cx="2875547" cy="2899610"/>
          </a:xfrm>
          <a:custGeom>
            <a:avLst/>
            <a:gdLst>
              <a:gd name="connsiteX0" fmla="*/ 541421 w 2875547"/>
              <a:gd name="connsiteY0" fmla="*/ 12031 h 2899610"/>
              <a:gd name="connsiteX1" fmla="*/ 0 w 2875547"/>
              <a:gd name="connsiteY1" fmla="*/ 2875547 h 2899610"/>
              <a:gd name="connsiteX2" fmla="*/ 721895 w 2875547"/>
              <a:gd name="connsiteY2" fmla="*/ 2875547 h 2899610"/>
              <a:gd name="connsiteX3" fmla="*/ 926432 w 2875547"/>
              <a:gd name="connsiteY3" fmla="*/ 1636294 h 2899610"/>
              <a:gd name="connsiteX4" fmla="*/ 1804737 w 2875547"/>
              <a:gd name="connsiteY4" fmla="*/ 1648326 h 2899610"/>
              <a:gd name="connsiteX5" fmla="*/ 1612232 w 2875547"/>
              <a:gd name="connsiteY5" fmla="*/ 2851484 h 2899610"/>
              <a:gd name="connsiteX6" fmla="*/ 2322095 w 2875547"/>
              <a:gd name="connsiteY6" fmla="*/ 2899610 h 2899610"/>
              <a:gd name="connsiteX7" fmla="*/ 2875547 w 2875547"/>
              <a:gd name="connsiteY7" fmla="*/ 0 h 2899610"/>
              <a:gd name="connsiteX8" fmla="*/ 2165684 w 2875547"/>
              <a:gd name="connsiteY8" fmla="*/ 0 h 2899610"/>
              <a:gd name="connsiteX9" fmla="*/ 1985211 w 2875547"/>
              <a:gd name="connsiteY9" fmla="*/ 1239252 h 2899610"/>
              <a:gd name="connsiteX10" fmla="*/ 1094874 w 2875547"/>
              <a:gd name="connsiteY10" fmla="*/ 1203158 h 2899610"/>
              <a:gd name="connsiteX11" fmla="*/ 1275347 w 2875547"/>
              <a:gd name="connsiteY11" fmla="*/ 0 h 2899610"/>
              <a:gd name="connsiteX12" fmla="*/ 541421 w 2875547"/>
              <a:gd name="connsiteY12" fmla="*/ 12031 h 289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5547" h="2899610">
                <a:moveTo>
                  <a:pt x="541421" y="12031"/>
                </a:moveTo>
                <a:lnTo>
                  <a:pt x="0" y="2875547"/>
                </a:lnTo>
                <a:lnTo>
                  <a:pt x="721895" y="2875547"/>
                </a:lnTo>
                <a:lnTo>
                  <a:pt x="926432" y="1636294"/>
                </a:lnTo>
                <a:lnTo>
                  <a:pt x="1804737" y="1648326"/>
                </a:lnTo>
                <a:lnTo>
                  <a:pt x="1612232" y="2851484"/>
                </a:lnTo>
                <a:lnTo>
                  <a:pt x="2322095" y="2899610"/>
                </a:lnTo>
                <a:lnTo>
                  <a:pt x="2875547" y="0"/>
                </a:lnTo>
                <a:lnTo>
                  <a:pt x="2165684" y="0"/>
                </a:lnTo>
                <a:lnTo>
                  <a:pt x="1985211" y="1239252"/>
                </a:lnTo>
                <a:lnTo>
                  <a:pt x="1094874" y="1203158"/>
                </a:lnTo>
                <a:lnTo>
                  <a:pt x="1275347" y="0"/>
                </a:lnTo>
                <a:lnTo>
                  <a:pt x="541421" y="1203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15120556" y="3518745"/>
            <a:ext cx="2165685" cy="2899611"/>
          </a:xfrm>
          <a:custGeom>
            <a:avLst/>
            <a:gdLst>
              <a:gd name="connsiteX0" fmla="*/ 228600 w 2165685"/>
              <a:gd name="connsiteY0" fmla="*/ 2201779 h 2899611"/>
              <a:gd name="connsiteX1" fmla="*/ 0 w 2165685"/>
              <a:gd name="connsiteY1" fmla="*/ 2695074 h 2899611"/>
              <a:gd name="connsiteX2" fmla="*/ 372979 w 2165685"/>
              <a:gd name="connsiteY2" fmla="*/ 2875548 h 2899611"/>
              <a:gd name="connsiteX3" fmla="*/ 1299411 w 2165685"/>
              <a:gd name="connsiteY3" fmla="*/ 2899611 h 2899611"/>
              <a:gd name="connsiteX4" fmla="*/ 1636295 w 2165685"/>
              <a:gd name="connsiteY4" fmla="*/ 2755232 h 2899611"/>
              <a:gd name="connsiteX5" fmla="*/ 1840832 w 2165685"/>
              <a:gd name="connsiteY5" fmla="*/ 2406316 h 2899611"/>
              <a:gd name="connsiteX6" fmla="*/ 1804737 w 2165685"/>
              <a:gd name="connsiteY6" fmla="*/ 1828800 h 2899611"/>
              <a:gd name="connsiteX7" fmla="*/ 1443790 w 2165685"/>
              <a:gd name="connsiteY7" fmla="*/ 1455821 h 2899611"/>
              <a:gd name="connsiteX8" fmla="*/ 1070811 w 2165685"/>
              <a:gd name="connsiteY8" fmla="*/ 1263316 h 2899611"/>
              <a:gd name="connsiteX9" fmla="*/ 926432 w 2165685"/>
              <a:gd name="connsiteY9" fmla="*/ 1155032 h 2899611"/>
              <a:gd name="connsiteX10" fmla="*/ 902369 w 2165685"/>
              <a:gd name="connsiteY10" fmla="*/ 757990 h 2899611"/>
              <a:gd name="connsiteX11" fmla="*/ 1130969 w 2165685"/>
              <a:gd name="connsiteY11" fmla="*/ 553453 h 2899611"/>
              <a:gd name="connsiteX12" fmla="*/ 1479885 w 2165685"/>
              <a:gd name="connsiteY12" fmla="*/ 553453 h 2899611"/>
              <a:gd name="connsiteX13" fmla="*/ 1973179 w 2165685"/>
              <a:gd name="connsiteY13" fmla="*/ 709863 h 2899611"/>
              <a:gd name="connsiteX14" fmla="*/ 2165685 w 2165685"/>
              <a:gd name="connsiteY14" fmla="*/ 228600 h 2899611"/>
              <a:gd name="connsiteX15" fmla="*/ 1624263 w 2165685"/>
              <a:gd name="connsiteY15" fmla="*/ 0 h 2899611"/>
              <a:gd name="connsiteX16" fmla="*/ 1106906 w 2165685"/>
              <a:gd name="connsiteY16" fmla="*/ 24063 h 2899611"/>
              <a:gd name="connsiteX17" fmla="*/ 553453 w 2165685"/>
              <a:gd name="connsiteY17" fmla="*/ 372979 h 2899611"/>
              <a:gd name="connsiteX18" fmla="*/ 348916 w 2165685"/>
              <a:gd name="connsiteY18" fmla="*/ 685800 h 2899611"/>
              <a:gd name="connsiteX19" fmla="*/ 360948 w 2165685"/>
              <a:gd name="connsiteY19" fmla="*/ 1058779 h 2899611"/>
              <a:gd name="connsiteX20" fmla="*/ 565485 w 2165685"/>
              <a:gd name="connsiteY20" fmla="*/ 1467853 h 2899611"/>
              <a:gd name="connsiteX21" fmla="*/ 709863 w 2165685"/>
              <a:gd name="connsiteY21" fmla="*/ 1648327 h 2899611"/>
              <a:gd name="connsiteX22" fmla="*/ 1094874 w 2165685"/>
              <a:gd name="connsiteY22" fmla="*/ 1816769 h 2899611"/>
              <a:gd name="connsiteX23" fmla="*/ 1263316 w 2165685"/>
              <a:gd name="connsiteY23" fmla="*/ 1973179 h 2899611"/>
              <a:gd name="connsiteX24" fmla="*/ 1106906 w 2165685"/>
              <a:gd name="connsiteY24" fmla="*/ 2358190 h 2899611"/>
              <a:gd name="connsiteX25" fmla="*/ 685800 w 2165685"/>
              <a:gd name="connsiteY25" fmla="*/ 2370221 h 2899611"/>
              <a:gd name="connsiteX26" fmla="*/ 228600 w 2165685"/>
              <a:gd name="connsiteY26" fmla="*/ 2201779 h 289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165685" h="2899611">
                <a:moveTo>
                  <a:pt x="228600" y="2201779"/>
                </a:moveTo>
                <a:lnTo>
                  <a:pt x="0" y="2695074"/>
                </a:lnTo>
                <a:lnTo>
                  <a:pt x="372979" y="2875548"/>
                </a:lnTo>
                <a:lnTo>
                  <a:pt x="1299411" y="2899611"/>
                </a:lnTo>
                <a:lnTo>
                  <a:pt x="1636295" y="2755232"/>
                </a:lnTo>
                <a:lnTo>
                  <a:pt x="1840832" y="2406316"/>
                </a:lnTo>
                <a:lnTo>
                  <a:pt x="1804737" y="1828800"/>
                </a:lnTo>
                <a:lnTo>
                  <a:pt x="1443790" y="1455821"/>
                </a:lnTo>
                <a:lnTo>
                  <a:pt x="1070811" y="1263316"/>
                </a:lnTo>
                <a:lnTo>
                  <a:pt x="926432" y="1155032"/>
                </a:lnTo>
                <a:lnTo>
                  <a:pt x="902369" y="757990"/>
                </a:lnTo>
                <a:lnTo>
                  <a:pt x="1130969" y="553453"/>
                </a:lnTo>
                <a:lnTo>
                  <a:pt x="1479885" y="553453"/>
                </a:lnTo>
                <a:lnTo>
                  <a:pt x="1973179" y="709863"/>
                </a:lnTo>
                <a:lnTo>
                  <a:pt x="2165685" y="228600"/>
                </a:lnTo>
                <a:lnTo>
                  <a:pt x="1624263" y="0"/>
                </a:lnTo>
                <a:lnTo>
                  <a:pt x="1106906" y="24063"/>
                </a:lnTo>
                <a:lnTo>
                  <a:pt x="553453" y="372979"/>
                </a:lnTo>
                <a:lnTo>
                  <a:pt x="348916" y="685800"/>
                </a:lnTo>
                <a:lnTo>
                  <a:pt x="360948" y="1058779"/>
                </a:lnTo>
                <a:lnTo>
                  <a:pt x="565485" y="1467853"/>
                </a:lnTo>
                <a:lnTo>
                  <a:pt x="709863" y="1648327"/>
                </a:lnTo>
                <a:lnTo>
                  <a:pt x="1094874" y="1816769"/>
                </a:lnTo>
                <a:lnTo>
                  <a:pt x="1263316" y="1973179"/>
                </a:lnTo>
                <a:lnTo>
                  <a:pt x="1106906" y="2358190"/>
                </a:lnTo>
                <a:lnTo>
                  <a:pt x="685800" y="2370221"/>
                </a:lnTo>
                <a:lnTo>
                  <a:pt x="228600" y="2201779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10744</TotalTime>
  <Words>25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26</cp:revision>
  <dcterms:created xsi:type="dcterms:W3CDTF">2020-04-18T01:13:26Z</dcterms:created>
  <dcterms:modified xsi:type="dcterms:W3CDTF">2020-05-06T14:48:00Z</dcterms:modified>
</cp:coreProperties>
</file>