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60111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68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990099"/>
    <a:srgbClr val="ADD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023" autoAdjust="0"/>
    <p:restoredTop sz="94707" autoAdjust="0"/>
  </p:normalViewPr>
  <p:slideViewPr>
    <p:cSldViewPr showGuides="1">
      <p:cViewPr>
        <p:scale>
          <a:sx n="50" d="100"/>
          <a:sy n="50" d="100"/>
        </p:scale>
        <p:origin x="36" y="834"/>
      </p:cViewPr>
      <p:guideLst>
        <p:guide orient="horz" pos="3210"/>
        <p:guide pos="68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" y="1143000"/>
            <a:ext cx="66103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825" y="1143000"/>
            <a:ext cx="66103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Copy and Paste</a:t>
            </a:r>
            <a:r>
              <a:rPr lang="en-GB" baseline="0" dirty="0" smtClean="0"/>
              <a:t> dots to </a:t>
            </a:r>
            <a:r>
              <a:rPr lang="en-GB" dirty="0" smtClean="0"/>
              <a:t>“plot” the shape and then use the “Freeform” Shape tool to join </a:t>
            </a:r>
            <a:r>
              <a:rPr lang="en-GB" smtClean="0"/>
              <a:t>the dots.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139" y="1649770"/>
            <a:ext cx="16200835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139" y="5294662"/>
            <a:ext cx="16200835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17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5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826" y="2513157"/>
            <a:ext cx="18630960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826" y="6746086"/>
            <a:ext cx="18630960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2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077" y="2683500"/>
            <a:ext cx="9180473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5563" y="2683500"/>
            <a:ext cx="9180473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19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0" y="536701"/>
            <a:ext cx="18630960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891" y="2471154"/>
            <a:ext cx="9138282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891" y="3682228"/>
            <a:ext cx="9138282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5563" y="2471154"/>
            <a:ext cx="9183287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5563" y="3682228"/>
            <a:ext cx="9183287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77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08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008" y="2723463"/>
            <a:ext cx="1644328" cy="666750"/>
          </a:xfrm>
          <a:prstGeom prst="rect">
            <a:avLst/>
          </a:prstGeom>
        </p:spPr>
      </p:pic>
      <p:sp>
        <p:nvSpPr>
          <p:cNvPr id="6" name="Oval 5"/>
          <p:cNvSpPr/>
          <p:nvPr userDrawn="1"/>
        </p:nvSpPr>
        <p:spPr>
          <a:xfrm>
            <a:off x="937720" y="3056840"/>
            <a:ext cx="426450" cy="333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7" name="TextBox 6"/>
          <p:cNvSpPr txBox="1"/>
          <p:nvPr userDrawn="1"/>
        </p:nvSpPr>
        <p:spPr>
          <a:xfrm>
            <a:off x="542008" y="3443464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Use the Freeform Shape tool to join the dots</a:t>
            </a:r>
            <a:endParaRPr lang="en-GB" sz="18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087923" y="164305"/>
            <a:ext cx="14790738" cy="9752013"/>
            <a:chOff x="133350" y="125413"/>
            <a:chExt cx="14790738" cy="9752013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540330" y="5040312"/>
            <a:ext cx="51518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smtClean="0"/>
              <a:t>Support our NHS</a:t>
            </a:r>
            <a:endParaRPr lang="en-GB" sz="1600" b="1" i="1" dirty="0" smtClean="0"/>
          </a:p>
          <a:p>
            <a:r>
              <a:rPr lang="en-GB" sz="1400" dirty="0" smtClean="0"/>
              <a:t>red (0,0) (40,0) (40,3.5) (0,3.5)</a:t>
            </a:r>
          </a:p>
          <a:p>
            <a:r>
              <a:rPr lang="en-GB" sz="1400" dirty="0" smtClean="0"/>
              <a:t>orange (0,3.5) (0,7) (40,7) (40,3.5) </a:t>
            </a:r>
          </a:p>
          <a:p>
            <a:r>
              <a:rPr lang="en-GB" sz="1400" dirty="0" smtClean="0"/>
              <a:t>yellow (0,7) (0,10.5) (40,10.5) (40,7) </a:t>
            </a:r>
          </a:p>
          <a:p>
            <a:r>
              <a:rPr lang="en-GB" sz="1400" dirty="0" smtClean="0"/>
              <a:t>green (0,10.5) (40,10.5) (40,14) (0,14) </a:t>
            </a:r>
          </a:p>
          <a:p>
            <a:r>
              <a:rPr lang="en-GB" sz="1400" dirty="0" smtClean="0"/>
              <a:t>blue (0,14) (0,17.5) (40,17.5) (40,14) </a:t>
            </a:r>
          </a:p>
          <a:p>
            <a:r>
              <a:rPr lang="en-GB" sz="1400" dirty="0" smtClean="0"/>
              <a:t>indigo (0,17.5) (0,21) (40,21) (40,17.5) </a:t>
            </a:r>
          </a:p>
          <a:p>
            <a:r>
              <a:rPr lang="en-GB" sz="1400" dirty="0" smtClean="0"/>
              <a:t>violet (0,21) (0,24.5) (40,24.5) (40,21)</a:t>
            </a:r>
          </a:p>
          <a:p>
            <a:endParaRPr lang="en-GB" sz="1400" dirty="0" smtClean="0"/>
          </a:p>
          <a:p>
            <a:r>
              <a:rPr lang="en-GB" sz="1400" dirty="0" err="1" smtClean="0"/>
              <a:t>lightskyblue</a:t>
            </a:r>
            <a:r>
              <a:rPr lang="en-GB" sz="1400" dirty="0" smtClean="0"/>
              <a:t> (8,7.5) (8,17.5) (32,17.5) (32,7.5) </a:t>
            </a:r>
          </a:p>
          <a:p>
            <a:endParaRPr lang="en-GB" sz="1400" dirty="0" smtClean="0"/>
          </a:p>
          <a:p>
            <a:r>
              <a:rPr lang="en-GB" sz="1400" dirty="0" smtClean="0"/>
              <a:t>white (10.5,8.5) (8.5,16.5) (10.5,16.5) (12,11) (13.5,16.5) (16,16.5) (17.5,8.5) (15.5,8.5) (14.5,14) (13.5,8.5) (10.5,8.5)</a:t>
            </a:r>
          </a:p>
          <a:p>
            <a:endParaRPr lang="en-GB" sz="1400" dirty="0" smtClean="0"/>
          </a:p>
          <a:p>
            <a:r>
              <a:rPr lang="en-GB" sz="1400" dirty="0" smtClean="0"/>
              <a:t>white (18.5,8.5) (17,16.5) (19,16.5) (19,16.5) (19.5,13) (22,13) (21.5,16.5) (23.5,16.5) (25,8.5) (23,8.5) (22.5,12) (20,12) (20.5,8.5) (18.5,8.5) </a:t>
            </a:r>
          </a:p>
          <a:p>
            <a:endParaRPr lang="en-GB" sz="1400" dirty="0" smtClean="0"/>
          </a:p>
          <a:p>
            <a:r>
              <a:rPr lang="en-GB" sz="1400" dirty="0" smtClean="0"/>
              <a:t>white (24.5,16) (25.5,16.5) (28,16.5) (29,16) (29.5,15) (29.5,13.5) (28.5,12.5) (27.5,12) (27,11.5) (27,10.5) (27.5,10) (28.5,10) (30,10.5) (30.5,9) (29,8.5) (27.5,8.5) (26,9.5) (25.5,10.5) (25.5,11.5) (26,12.5) (26.5,13) (28,14) (27.5,15) (26.5,15) (25,14.5) (24.5,16) </a:t>
            </a:r>
          </a:p>
          <a:p>
            <a:endParaRPr lang="en-GB" sz="1400" dirty="0" smtClean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149" name="Oval 148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39230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680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1" y="672042"/>
            <a:ext cx="696692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3287" y="1451424"/>
            <a:ext cx="10935563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891" y="3024188"/>
            <a:ext cx="696692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36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891" y="672042"/>
            <a:ext cx="696692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3287" y="1451424"/>
            <a:ext cx="10935563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891" y="3024188"/>
            <a:ext cx="696692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3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9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8296" y="536700"/>
            <a:ext cx="4657740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077" y="536700"/>
            <a:ext cx="13703206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5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077" y="536701"/>
            <a:ext cx="18630960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077" y="2683500"/>
            <a:ext cx="18630960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077" y="9343247"/>
            <a:ext cx="486025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5369" y="9343247"/>
            <a:ext cx="729037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5786" y="9343247"/>
            <a:ext cx="486025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9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080556" y="411111"/>
            <a:ext cx="360362" cy="360363"/>
            <a:chOff x="1079969" y="403598"/>
            <a:chExt cx="360362" cy="360363"/>
          </a:xfrm>
        </p:grpSpPr>
        <p:sp>
          <p:nvSpPr>
            <p:cNvPr id="53" name="Oval 5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Rectangle 1"/>
          <p:cNvSpPr/>
          <p:nvPr/>
        </p:nvSpPr>
        <p:spPr>
          <a:xfrm>
            <a:off x="21695994" y="-109016"/>
            <a:ext cx="14400000" cy="129938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/>
          <p:cNvSpPr/>
          <p:nvPr/>
        </p:nvSpPr>
        <p:spPr>
          <a:xfrm>
            <a:off x="21902349" y="9088307"/>
            <a:ext cx="14400000" cy="129938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/>
          <p:cNvSpPr/>
          <p:nvPr/>
        </p:nvSpPr>
        <p:spPr>
          <a:xfrm>
            <a:off x="21780556" y="4432929"/>
            <a:ext cx="14400000" cy="12993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/>
          <p:cNvSpPr/>
          <p:nvPr/>
        </p:nvSpPr>
        <p:spPr>
          <a:xfrm>
            <a:off x="21852733" y="5971738"/>
            <a:ext cx="14400000" cy="12993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/>
          <p:cNvSpPr/>
          <p:nvPr/>
        </p:nvSpPr>
        <p:spPr>
          <a:xfrm>
            <a:off x="21868587" y="7602953"/>
            <a:ext cx="14400000" cy="129938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/>
          <p:cNvSpPr/>
          <p:nvPr/>
        </p:nvSpPr>
        <p:spPr>
          <a:xfrm>
            <a:off x="21780556" y="2918002"/>
            <a:ext cx="14400000" cy="129938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/>
          <p:cNvSpPr/>
          <p:nvPr/>
        </p:nvSpPr>
        <p:spPr>
          <a:xfrm>
            <a:off x="21780556" y="1316360"/>
            <a:ext cx="14400000" cy="1299382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6419142" y="3520755"/>
            <a:ext cx="8599201" cy="3595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22467647" y="3312881"/>
            <a:ext cx="3212431" cy="2899611"/>
          </a:xfrm>
          <a:custGeom>
            <a:avLst/>
            <a:gdLst>
              <a:gd name="connsiteX0" fmla="*/ 0 w 3212431"/>
              <a:gd name="connsiteY0" fmla="*/ 2887579 h 2899611"/>
              <a:gd name="connsiteX1" fmla="*/ 709863 w 3212431"/>
              <a:gd name="connsiteY1" fmla="*/ 0 h 2899611"/>
              <a:gd name="connsiteX2" fmla="*/ 1780674 w 3212431"/>
              <a:gd name="connsiteY2" fmla="*/ 0 h 2899611"/>
              <a:gd name="connsiteX3" fmla="*/ 2177716 w 3212431"/>
              <a:gd name="connsiteY3" fmla="*/ 1973179 h 2899611"/>
              <a:gd name="connsiteX4" fmla="*/ 2514600 w 3212431"/>
              <a:gd name="connsiteY4" fmla="*/ 0 h 2899611"/>
              <a:gd name="connsiteX5" fmla="*/ 3212431 w 3212431"/>
              <a:gd name="connsiteY5" fmla="*/ 36095 h 2899611"/>
              <a:gd name="connsiteX6" fmla="*/ 2695074 w 3212431"/>
              <a:gd name="connsiteY6" fmla="*/ 2863516 h 2899611"/>
              <a:gd name="connsiteX7" fmla="*/ 1816768 w 3212431"/>
              <a:gd name="connsiteY7" fmla="*/ 2899611 h 2899611"/>
              <a:gd name="connsiteX8" fmla="*/ 1263316 w 3212431"/>
              <a:gd name="connsiteY8" fmla="*/ 926432 h 2899611"/>
              <a:gd name="connsiteX9" fmla="*/ 733926 w 3212431"/>
              <a:gd name="connsiteY9" fmla="*/ 2887579 h 2899611"/>
              <a:gd name="connsiteX10" fmla="*/ 0 w 3212431"/>
              <a:gd name="connsiteY10" fmla="*/ 2887579 h 289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12431" h="2899611">
                <a:moveTo>
                  <a:pt x="0" y="2887579"/>
                </a:moveTo>
                <a:lnTo>
                  <a:pt x="709863" y="0"/>
                </a:lnTo>
                <a:lnTo>
                  <a:pt x="1780674" y="0"/>
                </a:lnTo>
                <a:lnTo>
                  <a:pt x="2177716" y="1973179"/>
                </a:lnTo>
                <a:lnTo>
                  <a:pt x="2514600" y="0"/>
                </a:lnTo>
                <a:lnTo>
                  <a:pt x="3212431" y="36095"/>
                </a:lnTo>
                <a:lnTo>
                  <a:pt x="2695074" y="2863516"/>
                </a:lnTo>
                <a:lnTo>
                  <a:pt x="1816768" y="2899611"/>
                </a:lnTo>
                <a:lnTo>
                  <a:pt x="1263316" y="926432"/>
                </a:lnTo>
                <a:lnTo>
                  <a:pt x="733926" y="2887579"/>
                </a:lnTo>
                <a:lnTo>
                  <a:pt x="0" y="2887579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22065467" y="6838388"/>
            <a:ext cx="2875547" cy="2899610"/>
          </a:xfrm>
          <a:custGeom>
            <a:avLst/>
            <a:gdLst>
              <a:gd name="connsiteX0" fmla="*/ 541421 w 2875547"/>
              <a:gd name="connsiteY0" fmla="*/ 12031 h 2899610"/>
              <a:gd name="connsiteX1" fmla="*/ 0 w 2875547"/>
              <a:gd name="connsiteY1" fmla="*/ 2875547 h 2899610"/>
              <a:gd name="connsiteX2" fmla="*/ 721895 w 2875547"/>
              <a:gd name="connsiteY2" fmla="*/ 2875547 h 2899610"/>
              <a:gd name="connsiteX3" fmla="*/ 926432 w 2875547"/>
              <a:gd name="connsiteY3" fmla="*/ 1636294 h 2899610"/>
              <a:gd name="connsiteX4" fmla="*/ 1804737 w 2875547"/>
              <a:gd name="connsiteY4" fmla="*/ 1648326 h 2899610"/>
              <a:gd name="connsiteX5" fmla="*/ 1612232 w 2875547"/>
              <a:gd name="connsiteY5" fmla="*/ 2851484 h 2899610"/>
              <a:gd name="connsiteX6" fmla="*/ 2322095 w 2875547"/>
              <a:gd name="connsiteY6" fmla="*/ 2899610 h 2899610"/>
              <a:gd name="connsiteX7" fmla="*/ 2875547 w 2875547"/>
              <a:gd name="connsiteY7" fmla="*/ 0 h 2899610"/>
              <a:gd name="connsiteX8" fmla="*/ 2165684 w 2875547"/>
              <a:gd name="connsiteY8" fmla="*/ 0 h 2899610"/>
              <a:gd name="connsiteX9" fmla="*/ 1985211 w 2875547"/>
              <a:gd name="connsiteY9" fmla="*/ 1239252 h 2899610"/>
              <a:gd name="connsiteX10" fmla="*/ 1094874 w 2875547"/>
              <a:gd name="connsiteY10" fmla="*/ 1203158 h 2899610"/>
              <a:gd name="connsiteX11" fmla="*/ 1275347 w 2875547"/>
              <a:gd name="connsiteY11" fmla="*/ 0 h 2899610"/>
              <a:gd name="connsiteX12" fmla="*/ 541421 w 2875547"/>
              <a:gd name="connsiteY12" fmla="*/ 12031 h 289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75547" h="2899610">
                <a:moveTo>
                  <a:pt x="541421" y="12031"/>
                </a:moveTo>
                <a:lnTo>
                  <a:pt x="0" y="2875547"/>
                </a:lnTo>
                <a:lnTo>
                  <a:pt x="721895" y="2875547"/>
                </a:lnTo>
                <a:lnTo>
                  <a:pt x="926432" y="1636294"/>
                </a:lnTo>
                <a:lnTo>
                  <a:pt x="1804737" y="1648326"/>
                </a:lnTo>
                <a:lnTo>
                  <a:pt x="1612232" y="2851484"/>
                </a:lnTo>
                <a:lnTo>
                  <a:pt x="2322095" y="2899610"/>
                </a:lnTo>
                <a:lnTo>
                  <a:pt x="2875547" y="0"/>
                </a:lnTo>
                <a:lnTo>
                  <a:pt x="2165684" y="0"/>
                </a:lnTo>
                <a:lnTo>
                  <a:pt x="1985211" y="1239252"/>
                </a:lnTo>
                <a:lnTo>
                  <a:pt x="1094874" y="1203158"/>
                </a:lnTo>
                <a:lnTo>
                  <a:pt x="1275347" y="0"/>
                </a:lnTo>
                <a:lnTo>
                  <a:pt x="541421" y="1203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22680556" y="58438"/>
            <a:ext cx="2165685" cy="2899611"/>
          </a:xfrm>
          <a:custGeom>
            <a:avLst/>
            <a:gdLst>
              <a:gd name="connsiteX0" fmla="*/ 228600 w 2165685"/>
              <a:gd name="connsiteY0" fmla="*/ 2201779 h 2899611"/>
              <a:gd name="connsiteX1" fmla="*/ 0 w 2165685"/>
              <a:gd name="connsiteY1" fmla="*/ 2695074 h 2899611"/>
              <a:gd name="connsiteX2" fmla="*/ 372979 w 2165685"/>
              <a:gd name="connsiteY2" fmla="*/ 2875548 h 2899611"/>
              <a:gd name="connsiteX3" fmla="*/ 1299411 w 2165685"/>
              <a:gd name="connsiteY3" fmla="*/ 2899611 h 2899611"/>
              <a:gd name="connsiteX4" fmla="*/ 1636295 w 2165685"/>
              <a:gd name="connsiteY4" fmla="*/ 2755232 h 2899611"/>
              <a:gd name="connsiteX5" fmla="*/ 1840832 w 2165685"/>
              <a:gd name="connsiteY5" fmla="*/ 2406316 h 2899611"/>
              <a:gd name="connsiteX6" fmla="*/ 1804737 w 2165685"/>
              <a:gd name="connsiteY6" fmla="*/ 1828800 h 2899611"/>
              <a:gd name="connsiteX7" fmla="*/ 1443790 w 2165685"/>
              <a:gd name="connsiteY7" fmla="*/ 1455821 h 2899611"/>
              <a:gd name="connsiteX8" fmla="*/ 1070811 w 2165685"/>
              <a:gd name="connsiteY8" fmla="*/ 1263316 h 2899611"/>
              <a:gd name="connsiteX9" fmla="*/ 926432 w 2165685"/>
              <a:gd name="connsiteY9" fmla="*/ 1155032 h 2899611"/>
              <a:gd name="connsiteX10" fmla="*/ 902369 w 2165685"/>
              <a:gd name="connsiteY10" fmla="*/ 757990 h 2899611"/>
              <a:gd name="connsiteX11" fmla="*/ 1130969 w 2165685"/>
              <a:gd name="connsiteY11" fmla="*/ 553453 h 2899611"/>
              <a:gd name="connsiteX12" fmla="*/ 1479885 w 2165685"/>
              <a:gd name="connsiteY12" fmla="*/ 553453 h 2899611"/>
              <a:gd name="connsiteX13" fmla="*/ 1973179 w 2165685"/>
              <a:gd name="connsiteY13" fmla="*/ 709863 h 2899611"/>
              <a:gd name="connsiteX14" fmla="*/ 2165685 w 2165685"/>
              <a:gd name="connsiteY14" fmla="*/ 228600 h 2899611"/>
              <a:gd name="connsiteX15" fmla="*/ 1624263 w 2165685"/>
              <a:gd name="connsiteY15" fmla="*/ 0 h 2899611"/>
              <a:gd name="connsiteX16" fmla="*/ 1106906 w 2165685"/>
              <a:gd name="connsiteY16" fmla="*/ 24063 h 2899611"/>
              <a:gd name="connsiteX17" fmla="*/ 553453 w 2165685"/>
              <a:gd name="connsiteY17" fmla="*/ 372979 h 2899611"/>
              <a:gd name="connsiteX18" fmla="*/ 348916 w 2165685"/>
              <a:gd name="connsiteY18" fmla="*/ 685800 h 2899611"/>
              <a:gd name="connsiteX19" fmla="*/ 360948 w 2165685"/>
              <a:gd name="connsiteY19" fmla="*/ 1058779 h 2899611"/>
              <a:gd name="connsiteX20" fmla="*/ 565485 w 2165685"/>
              <a:gd name="connsiteY20" fmla="*/ 1467853 h 2899611"/>
              <a:gd name="connsiteX21" fmla="*/ 709863 w 2165685"/>
              <a:gd name="connsiteY21" fmla="*/ 1648327 h 2899611"/>
              <a:gd name="connsiteX22" fmla="*/ 1094874 w 2165685"/>
              <a:gd name="connsiteY22" fmla="*/ 1816769 h 2899611"/>
              <a:gd name="connsiteX23" fmla="*/ 1263316 w 2165685"/>
              <a:gd name="connsiteY23" fmla="*/ 1973179 h 2899611"/>
              <a:gd name="connsiteX24" fmla="*/ 1106906 w 2165685"/>
              <a:gd name="connsiteY24" fmla="*/ 2358190 h 2899611"/>
              <a:gd name="connsiteX25" fmla="*/ 685800 w 2165685"/>
              <a:gd name="connsiteY25" fmla="*/ 2370221 h 2899611"/>
              <a:gd name="connsiteX26" fmla="*/ 228600 w 2165685"/>
              <a:gd name="connsiteY26" fmla="*/ 2201779 h 2899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165685" h="2899611">
                <a:moveTo>
                  <a:pt x="228600" y="2201779"/>
                </a:moveTo>
                <a:lnTo>
                  <a:pt x="0" y="2695074"/>
                </a:lnTo>
                <a:lnTo>
                  <a:pt x="372979" y="2875548"/>
                </a:lnTo>
                <a:lnTo>
                  <a:pt x="1299411" y="2899611"/>
                </a:lnTo>
                <a:lnTo>
                  <a:pt x="1636295" y="2755232"/>
                </a:lnTo>
                <a:lnTo>
                  <a:pt x="1840832" y="2406316"/>
                </a:lnTo>
                <a:lnTo>
                  <a:pt x="1804737" y="1828800"/>
                </a:lnTo>
                <a:lnTo>
                  <a:pt x="1443790" y="1455821"/>
                </a:lnTo>
                <a:lnTo>
                  <a:pt x="1070811" y="1263316"/>
                </a:lnTo>
                <a:lnTo>
                  <a:pt x="926432" y="1155032"/>
                </a:lnTo>
                <a:lnTo>
                  <a:pt x="902369" y="757990"/>
                </a:lnTo>
                <a:lnTo>
                  <a:pt x="1130969" y="553453"/>
                </a:lnTo>
                <a:lnTo>
                  <a:pt x="1479885" y="553453"/>
                </a:lnTo>
                <a:lnTo>
                  <a:pt x="1973179" y="709863"/>
                </a:lnTo>
                <a:lnTo>
                  <a:pt x="2165685" y="228600"/>
                </a:lnTo>
                <a:lnTo>
                  <a:pt x="1624263" y="0"/>
                </a:lnTo>
                <a:lnTo>
                  <a:pt x="1106906" y="24063"/>
                </a:lnTo>
                <a:lnTo>
                  <a:pt x="553453" y="372979"/>
                </a:lnTo>
                <a:lnTo>
                  <a:pt x="348916" y="685800"/>
                </a:lnTo>
                <a:lnTo>
                  <a:pt x="360948" y="1058779"/>
                </a:lnTo>
                <a:lnTo>
                  <a:pt x="565485" y="1467853"/>
                </a:lnTo>
                <a:lnTo>
                  <a:pt x="709863" y="1648327"/>
                </a:lnTo>
                <a:lnTo>
                  <a:pt x="1094874" y="1816769"/>
                </a:lnTo>
                <a:lnTo>
                  <a:pt x="1263316" y="1973179"/>
                </a:lnTo>
                <a:lnTo>
                  <a:pt x="1106906" y="2358190"/>
                </a:lnTo>
                <a:lnTo>
                  <a:pt x="685800" y="2370221"/>
                </a:lnTo>
                <a:lnTo>
                  <a:pt x="228600" y="2201779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10772</TotalTime>
  <Words>25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28</cp:revision>
  <dcterms:created xsi:type="dcterms:W3CDTF">2020-04-18T01:13:26Z</dcterms:created>
  <dcterms:modified xsi:type="dcterms:W3CDTF">2020-05-06T15:16:14Z</dcterms:modified>
</cp:coreProperties>
</file>