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8000663" cy="10080625"/>
  <p:notesSz cx="6858000" cy="9144000"/>
  <p:defaultTextStyle>
    <a:defPPr>
      <a:defRPr lang="en-US"/>
    </a:defPPr>
    <a:lvl1pPr marL="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0" userDrawn="1">
          <p15:clr>
            <a:srgbClr val="A4A3A4"/>
          </p15:clr>
        </p15:guide>
        <p15:guide id="2" pos="56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814" autoAdjust="0"/>
    <p:restoredTop sz="94707" autoAdjust="0"/>
  </p:normalViewPr>
  <p:slideViewPr>
    <p:cSldViewPr showGuides="1">
      <p:cViewPr>
        <p:scale>
          <a:sx n="77" d="100"/>
          <a:sy n="77" d="100"/>
        </p:scale>
        <p:origin x="1266" y="54"/>
      </p:cViewPr>
      <p:guideLst>
        <p:guide orient="horz" pos="3210"/>
        <p:guide pos="56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84F82-BA10-496F-AC53-E2523747AC26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3AD03-FBF3-4420-BD07-6D932DB7D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883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3276E-1132-4469-96B2-FFE0CD1A2029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143000"/>
            <a:ext cx="5508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3AAA7-697F-454A-BD95-9D72CA95A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0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Move</a:t>
            </a:r>
            <a:r>
              <a:rPr lang="en-GB" baseline="0" dirty="0" smtClean="0"/>
              <a:t> the shapes to the correct positions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3AAA7-697F-454A-BD95-9D72CA95A4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30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380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33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2513157"/>
            <a:ext cx="15525572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6746086"/>
            <a:ext cx="15525572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10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478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32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921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Box 144"/>
          <p:cNvSpPr txBox="1"/>
          <p:nvPr userDrawn="1"/>
        </p:nvSpPr>
        <p:spPr>
          <a:xfrm>
            <a:off x="525310" y="2277500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Drag</a:t>
            </a:r>
            <a:r>
              <a:rPr lang="en-GB" sz="1800" baseline="0" dirty="0" smtClean="0"/>
              <a:t> the shapes to the correct places on the grid</a:t>
            </a:r>
            <a:endParaRPr lang="en-GB" sz="1800" dirty="0"/>
          </a:p>
        </p:txBody>
      </p:sp>
      <p:sp>
        <p:nvSpPr>
          <p:cNvPr id="146" name="TextBox 145"/>
          <p:cNvSpPr txBox="1"/>
          <p:nvPr userDrawn="1"/>
        </p:nvSpPr>
        <p:spPr>
          <a:xfrm>
            <a:off x="525310" y="884327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Copy and paste the above dot to mark the plots</a:t>
            </a:r>
            <a:endParaRPr lang="en-GB" sz="1800" dirty="0"/>
          </a:p>
        </p:txBody>
      </p:sp>
      <p:grpSp>
        <p:nvGrpSpPr>
          <p:cNvPr id="148" name="Group 147"/>
          <p:cNvGrpSpPr/>
          <p:nvPr userDrawn="1"/>
        </p:nvGrpSpPr>
        <p:grpSpPr>
          <a:xfrm>
            <a:off x="2658499" y="126527"/>
            <a:ext cx="14790738" cy="9752013"/>
            <a:chOff x="133350" y="125413"/>
            <a:chExt cx="14790738" cy="9752013"/>
          </a:xfrm>
        </p:grpSpPr>
        <p:sp>
          <p:nvSpPr>
            <p:cNvPr id="149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133350" y="144463"/>
              <a:ext cx="14727238" cy="965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Line 5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Line 6"/>
            <p:cNvSpPr>
              <a:spLocks noChangeShapeType="1"/>
            </p:cNvSpPr>
            <p:nvPr userDrawn="1"/>
          </p:nvSpPr>
          <p:spPr bwMode="auto">
            <a:xfrm>
              <a:off x="350838" y="717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Line 7"/>
            <p:cNvSpPr>
              <a:spLocks noChangeShapeType="1"/>
            </p:cNvSpPr>
            <p:nvPr userDrawn="1"/>
          </p:nvSpPr>
          <p:spPr bwMode="auto">
            <a:xfrm>
              <a:off x="350838" y="1077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Line 8"/>
            <p:cNvSpPr>
              <a:spLocks noChangeShapeType="1"/>
            </p:cNvSpPr>
            <p:nvPr userDrawn="1"/>
          </p:nvSpPr>
          <p:spPr bwMode="auto">
            <a:xfrm>
              <a:off x="350838" y="14366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Line 9"/>
            <p:cNvSpPr>
              <a:spLocks noChangeShapeType="1"/>
            </p:cNvSpPr>
            <p:nvPr userDrawn="1"/>
          </p:nvSpPr>
          <p:spPr bwMode="auto">
            <a:xfrm>
              <a:off x="350838" y="17970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Line 10"/>
            <p:cNvSpPr>
              <a:spLocks noChangeShapeType="1"/>
            </p:cNvSpPr>
            <p:nvPr userDrawn="1"/>
          </p:nvSpPr>
          <p:spPr bwMode="auto">
            <a:xfrm>
              <a:off x="350838" y="2157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Line 11"/>
            <p:cNvSpPr>
              <a:spLocks noChangeShapeType="1"/>
            </p:cNvSpPr>
            <p:nvPr userDrawn="1"/>
          </p:nvSpPr>
          <p:spPr bwMode="auto">
            <a:xfrm>
              <a:off x="350838" y="2517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Line 12"/>
            <p:cNvSpPr>
              <a:spLocks noChangeShapeType="1"/>
            </p:cNvSpPr>
            <p:nvPr userDrawn="1"/>
          </p:nvSpPr>
          <p:spPr bwMode="auto">
            <a:xfrm>
              <a:off x="350838" y="2876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Line 13"/>
            <p:cNvSpPr>
              <a:spLocks noChangeShapeType="1"/>
            </p:cNvSpPr>
            <p:nvPr userDrawn="1"/>
          </p:nvSpPr>
          <p:spPr bwMode="auto">
            <a:xfrm>
              <a:off x="350838" y="3236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Line 14"/>
            <p:cNvSpPr>
              <a:spLocks noChangeShapeType="1"/>
            </p:cNvSpPr>
            <p:nvPr userDrawn="1"/>
          </p:nvSpPr>
          <p:spPr bwMode="auto">
            <a:xfrm>
              <a:off x="350838" y="3597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Line 15"/>
            <p:cNvSpPr>
              <a:spLocks noChangeShapeType="1"/>
            </p:cNvSpPr>
            <p:nvPr userDrawn="1"/>
          </p:nvSpPr>
          <p:spPr bwMode="auto">
            <a:xfrm>
              <a:off x="350838" y="3957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Line 16"/>
            <p:cNvSpPr>
              <a:spLocks noChangeShapeType="1"/>
            </p:cNvSpPr>
            <p:nvPr userDrawn="1"/>
          </p:nvSpPr>
          <p:spPr bwMode="auto">
            <a:xfrm>
              <a:off x="350838" y="4316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Line 17"/>
            <p:cNvSpPr>
              <a:spLocks noChangeShapeType="1"/>
            </p:cNvSpPr>
            <p:nvPr userDrawn="1"/>
          </p:nvSpPr>
          <p:spPr bwMode="auto">
            <a:xfrm>
              <a:off x="350838" y="4676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Line 18"/>
            <p:cNvSpPr>
              <a:spLocks noChangeShapeType="1"/>
            </p:cNvSpPr>
            <p:nvPr userDrawn="1"/>
          </p:nvSpPr>
          <p:spPr bwMode="auto">
            <a:xfrm>
              <a:off x="350838" y="5037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Line 19"/>
            <p:cNvSpPr>
              <a:spLocks noChangeShapeType="1"/>
            </p:cNvSpPr>
            <p:nvPr userDrawn="1"/>
          </p:nvSpPr>
          <p:spPr bwMode="auto">
            <a:xfrm>
              <a:off x="350838" y="5397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Line 20"/>
            <p:cNvSpPr>
              <a:spLocks noChangeShapeType="1"/>
            </p:cNvSpPr>
            <p:nvPr userDrawn="1"/>
          </p:nvSpPr>
          <p:spPr bwMode="auto">
            <a:xfrm>
              <a:off x="350838" y="5756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Line 21"/>
            <p:cNvSpPr>
              <a:spLocks noChangeShapeType="1"/>
            </p:cNvSpPr>
            <p:nvPr userDrawn="1"/>
          </p:nvSpPr>
          <p:spPr bwMode="auto">
            <a:xfrm>
              <a:off x="350838" y="6116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Line 22"/>
            <p:cNvSpPr>
              <a:spLocks noChangeShapeType="1"/>
            </p:cNvSpPr>
            <p:nvPr userDrawn="1"/>
          </p:nvSpPr>
          <p:spPr bwMode="auto">
            <a:xfrm>
              <a:off x="350838" y="64770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Line 23"/>
            <p:cNvSpPr>
              <a:spLocks noChangeShapeType="1"/>
            </p:cNvSpPr>
            <p:nvPr userDrawn="1"/>
          </p:nvSpPr>
          <p:spPr bwMode="auto">
            <a:xfrm>
              <a:off x="350838" y="6837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Line 24"/>
            <p:cNvSpPr>
              <a:spLocks noChangeShapeType="1"/>
            </p:cNvSpPr>
            <p:nvPr userDrawn="1"/>
          </p:nvSpPr>
          <p:spPr bwMode="auto">
            <a:xfrm>
              <a:off x="350838" y="7196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Line 25"/>
            <p:cNvSpPr>
              <a:spLocks noChangeShapeType="1"/>
            </p:cNvSpPr>
            <p:nvPr userDrawn="1"/>
          </p:nvSpPr>
          <p:spPr bwMode="auto">
            <a:xfrm>
              <a:off x="350838" y="7556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Line 26"/>
            <p:cNvSpPr>
              <a:spLocks noChangeShapeType="1"/>
            </p:cNvSpPr>
            <p:nvPr userDrawn="1"/>
          </p:nvSpPr>
          <p:spPr bwMode="auto">
            <a:xfrm>
              <a:off x="350838" y="79168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Line 27"/>
            <p:cNvSpPr>
              <a:spLocks noChangeShapeType="1"/>
            </p:cNvSpPr>
            <p:nvPr userDrawn="1"/>
          </p:nvSpPr>
          <p:spPr bwMode="auto">
            <a:xfrm>
              <a:off x="350838" y="82772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Line 28"/>
            <p:cNvSpPr>
              <a:spLocks noChangeShapeType="1"/>
            </p:cNvSpPr>
            <p:nvPr userDrawn="1"/>
          </p:nvSpPr>
          <p:spPr bwMode="auto">
            <a:xfrm>
              <a:off x="350838" y="86375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Line 29"/>
            <p:cNvSpPr>
              <a:spLocks noChangeShapeType="1"/>
            </p:cNvSpPr>
            <p:nvPr userDrawn="1"/>
          </p:nvSpPr>
          <p:spPr bwMode="auto">
            <a:xfrm>
              <a:off x="350838" y="8996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Line 30"/>
            <p:cNvSpPr>
              <a:spLocks noChangeShapeType="1"/>
            </p:cNvSpPr>
            <p:nvPr userDrawn="1"/>
          </p:nvSpPr>
          <p:spPr bwMode="auto">
            <a:xfrm>
              <a:off x="350838" y="93567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Line 31"/>
            <p:cNvSpPr>
              <a:spLocks noChangeShapeType="1"/>
            </p:cNvSpPr>
            <p:nvPr userDrawn="1"/>
          </p:nvSpPr>
          <p:spPr bwMode="auto">
            <a:xfrm>
              <a:off x="350838" y="97170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Rectangle 32"/>
            <p:cNvSpPr>
              <a:spLocks noChangeArrowheads="1"/>
            </p:cNvSpPr>
            <p:nvPr userDrawn="1"/>
          </p:nvSpPr>
          <p:spPr bwMode="auto">
            <a:xfrm>
              <a:off x="141288" y="3032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8" name="Rectangle 33"/>
            <p:cNvSpPr>
              <a:spLocks noChangeArrowheads="1"/>
            </p:cNvSpPr>
            <p:nvPr userDrawn="1"/>
          </p:nvSpPr>
          <p:spPr bwMode="auto">
            <a:xfrm>
              <a:off x="141288" y="6635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Rectangle 34"/>
            <p:cNvSpPr>
              <a:spLocks noChangeArrowheads="1"/>
            </p:cNvSpPr>
            <p:nvPr userDrawn="1"/>
          </p:nvSpPr>
          <p:spPr bwMode="auto">
            <a:xfrm>
              <a:off x="141288" y="102552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0" name="Rectangle 35"/>
            <p:cNvSpPr>
              <a:spLocks noChangeArrowheads="1"/>
            </p:cNvSpPr>
            <p:nvPr userDrawn="1"/>
          </p:nvSpPr>
          <p:spPr bwMode="auto">
            <a:xfrm>
              <a:off x="141288" y="138588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Rectangle 36"/>
            <p:cNvSpPr>
              <a:spLocks noChangeArrowheads="1"/>
            </p:cNvSpPr>
            <p:nvPr userDrawn="1"/>
          </p:nvSpPr>
          <p:spPr bwMode="auto">
            <a:xfrm>
              <a:off x="141288" y="17462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2" name="Rectangle 37"/>
            <p:cNvSpPr>
              <a:spLocks noChangeArrowheads="1"/>
            </p:cNvSpPr>
            <p:nvPr userDrawn="1"/>
          </p:nvSpPr>
          <p:spPr bwMode="auto">
            <a:xfrm>
              <a:off x="141288" y="210343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3" name="Rectangle 38"/>
            <p:cNvSpPr>
              <a:spLocks noChangeArrowheads="1"/>
            </p:cNvSpPr>
            <p:nvPr userDrawn="1"/>
          </p:nvSpPr>
          <p:spPr bwMode="auto">
            <a:xfrm>
              <a:off x="141288" y="246380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4" name="Rectangle 39"/>
            <p:cNvSpPr>
              <a:spLocks noChangeArrowheads="1"/>
            </p:cNvSpPr>
            <p:nvPr userDrawn="1"/>
          </p:nvSpPr>
          <p:spPr bwMode="auto">
            <a:xfrm>
              <a:off x="141288" y="28257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5" name="Rectangle 40"/>
            <p:cNvSpPr>
              <a:spLocks noChangeArrowheads="1"/>
            </p:cNvSpPr>
            <p:nvPr userDrawn="1"/>
          </p:nvSpPr>
          <p:spPr bwMode="auto">
            <a:xfrm>
              <a:off x="141288" y="31861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6" name="Rectangle 41"/>
            <p:cNvSpPr>
              <a:spLocks noChangeArrowheads="1"/>
            </p:cNvSpPr>
            <p:nvPr userDrawn="1"/>
          </p:nvSpPr>
          <p:spPr bwMode="auto">
            <a:xfrm>
              <a:off x="141288" y="35464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7" name="Rectangle 42"/>
            <p:cNvSpPr>
              <a:spLocks noChangeArrowheads="1"/>
            </p:cNvSpPr>
            <p:nvPr userDrawn="1"/>
          </p:nvSpPr>
          <p:spPr bwMode="auto">
            <a:xfrm>
              <a:off x="141288" y="39084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8" name="Rectangle 43"/>
            <p:cNvSpPr>
              <a:spLocks noChangeArrowheads="1"/>
            </p:cNvSpPr>
            <p:nvPr userDrawn="1"/>
          </p:nvSpPr>
          <p:spPr bwMode="auto">
            <a:xfrm>
              <a:off x="141288" y="42687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9" name="Rectangle 44"/>
            <p:cNvSpPr>
              <a:spLocks noChangeArrowheads="1"/>
            </p:cNvSpPr>
            <p:nvPr userDrawn="1"/>
          </p:nvSpPr>
          <p:spPr bwMode="auto">
            <a:xfrm>
              <a:off x="141288" y="46259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0" name="Rectangle 45"/>
            <p:cNvSpPr>
              <a:spLocks noChangeArrowheads="1"/>
            </p:cNvSpPr>
            <p:nvPr userDrawn="1"/>
          </p:nvSpPr>
          <p:spPr bwMode="auto">
            <a:xfrm>
              <a:off x="141288" y="498633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1" name="Rectangle 46"/>
            <p:cNvSpPr>
              <a:spLocks noChangeArrowheads="1"/>
            </p:cNvSpPr>
            <p:nvPr userDrawn="1"/>
          </p:nvSpPr>
          <p:spPr bwMode="auto">
            <a:xfrm>
              <a:off x="141288" y="53482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2" name="Rectangle 47"/>
            <p:cNvSpPr>
              <a:spLocks noChangeArrowheads="1"/>
            </p:cNvSpPr>
            <p:nvPr userDrawn="1"/>
          </p:nvSpPr>
          <p:spPr bwMode="auto">
            <a:xfrm>
              <a:off x="141288" y="57086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3" name="Rectangle 48"/>
            <p:cNvSpPr>
              <a:spLocks noChangeArrowheads="1"/>
            </p:cNvSpPr>
            <p:nvPr userDrawn="1"/>
          </p:nvSpPr>
          <p:spPr bwMode="auto">
            <a:xfrm>
              <a:off x="141288" y="60690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4" name="Rectangle 49"/>
            <p:cNvSpPr>
              <a:spLocks noChangeArrowheads="1"/>
            </p:cNvSpPr>
            <p:nvPr userDrawn="1"/>
          </p:nvSpPr>
          <p:spPr bwMode="auto">
            <a:xfrm>
              <a:off x="141288" y="64309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5" name="Rectangle 50"/>
            <p:cNvSpPr>
              <a:spLocks noChangeArrowheads="1"/>
            </p:cNvSpPr>
            <p:nvPr userDrawn="1"/>
          </p:nvSpPr>
          <p:spPr bwMode="auto">
            <a:xfrm>
              <a:off x="141288" y="67913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6" name="Rectangle 51"/>
            <p:cNvSpPr>
              <a:spLocks noChangeArrowheads="1"/>
            </p:cNvSpPr>
            <p:nvPr userDrawn="1"/>
          </p:nvSpPr>
          <p:spPr bwMode="auto">
            <a:xfrm>
              <a:off x="141288" y="71485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7" name="Rectangle 52"/>
            <p:cNvSpPr>
              <a:spLocks noChangeArrowheads="1"/>
            </p:cNvSpPr>
            <p:nvPr userDrawn="1"/>
          </p:nvSpPr>
          <p:spPr bwMode="auto">
            <a:xfrm>
              <a:off x="141288" y="75088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8" name="Rectangle 53"/>
            <p:cNvSpPr>
              <a:spLocks noChangeArrowheads="1"/>
            </p:cNvSpPr>
            <p:nvPr userDrawn="1"/>
          </p:nvSpPr>
          <p:spPr bwMode="auto">
            <a:xfrm>
              <a:off x="141288" y="78708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9" name="Rectangle 54"/>
            <p:cNvSpPr>
              <a:spLocks noChangeArrowheads="1"/>
            </p:cNvSpPr>
            <p:nvPr userDrawn="1"/>
          </p:nvSpPr>
          <p:spPr bwMode="auto">
            <a:xfrm>
              <a:off x="141288" y="82311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0" name="Rectangle 55"/>
            <p:cNvSpPr>
              <a:spLocks noChangeArrowheads="1"/>
            </p:cNvSpPr>
            <p:nvPr userDrawn="1"/>
          </p:nvSpPr>
          <p:spPr bwMode="auto">
            <a:xfrm>
              <a:off x="141288" y="85915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1" name="Rectangle 56"/>
            <p:cNvSpPr>
              <a:spLocks noChangeArrowheads="1"/>
            </p:cNvSpPr>
            <p:nvPr userDrawn="1"/>
          </p:nvSpPr>
          <p:spPr bwMode="auto">
            <a:xfrm>
              <a:off x="141288" y="895350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2" name="Rectangle 57"/>
            <p:cNvSpPr>
              <a:spLocks noChangeArrowheads="1"/>
            </p:cNvSpPr>
            <p:nvPr userDrawn="1"/>
          </p:nvSpPr>
          <p:spPr bwMode="auto">
            <a:xfrm>
              <a:off x="141288" y="93138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3" name="Rectangle 58"/>
            <p:cNvSpPr>
              <a:spLocks noChangeArrowheads="1"/>
            </p:cNvSpPr>
            <p:nvPr userDrawn="1"/>
          </p:nvSpPr>
          <p:spPr bwMode="auto">
            <a:xfrm>
              <a:off x="141288" y="96710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4" name="Line 59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Line 60"/>
            <p:cNvSpPr>
              <a:spLocks noChangeShapeType="1"/>
            </p:cNvSpPr>
            <p:nvPr userDrawn="1"/>
          </p:nvSpPr>
          <p:spPr bwMode="auto">
            <a:xfrm>
              <a:off x="7112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Line 61"/>
            <p:cNvSpPr>
              <a:spLocks noChangeShapeType="1"/>
            </p:cNvSpPr>
            <p:nvPr userDrawn="1"/>
          </p:nvSpPr>
          <p:spPr bwMode="auto">
            <a:xfrm>
              <a:off x="1071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Line 62"/>
            <p:cNvSpPr>
              <a:spLocks noChangeShapeType="1"/>
            </p:cNvSpPr>
            <p:nvPr userDrawn="1"/>
          </p:nvSpPr>
          <p:spPr bwMode="auto">
            <a:xfrm>
              <a:off x="14303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Line 63"/>
            <p:cNvSpPr>
              <a:spLocks noChangeShapeType="1"/>
            </p:cNvSpPr>
            <p:nvPr userDrawn="1"/>
          </p:nvSpPr>
          <p:spPr bwMode="auto">
            <a:xfrm>
              <a:off x="17907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Line 64"/>
            <p:cNvSpPr>
              <a:spLocks noChangeShapeType="1"/>
            </p:cNvSpPr>
            <p:nvPr userDrawn="1"/>
          </p:nvSpPr>
          <p:spPr bwMode="auto">
            <a:xfrm>
              <a:off x="21510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Line 65"/>
            <p:cNvSpPr>
              <a:spLocks noChangeShapeType="1"/>
            </p:cNvSpPr>
            <p:nvPr userDrawn="1"/>
          </p:nvSpPr>
          <p:spPr bwMode="auto">
            <a:xfrm>
              <a:off x="25114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Line 66"/>
            <p:cNvSpPr>
              <a:spLocks noChangeShapeType="1"/>
            </p:cNvSpPr>
            <p:nvPr userDrawn="1"/>
          </p:nvSpPr>
          <p:spPr bwMode="auto">
            <a:xfrm>
              <a:off x="2871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Line 67"/>
            <p:cNvSpPr>
              <a:spLocks noChangeShapeType="1"/>
            </p:cNvSpPr>
            <p:nvPr userDrawn="1"/>
          </p:nvSpPr>
          <p:spPr bwMode="auto">
            <a:xfrm>
              <a:off x="3230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Line 68"/>
            <p:cNvSpPr>
              <a:spLocks noChangeShapeType="1"/>
            </p:cNvSpPr>
            <p:nvPr userDrawn="1"/>
          </p:nvSpPr>
          <p:spPr bwMode="auto">
            <a:xfrm>
              <a:off x="35909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Line 69"/>
            <p:cNvSpPr>
              <a:spLocks noChangeShapeType="1"/>
            </p:cNvSpPr>
            <p:nvPr userDrawn="1"/>
          </p:nvSpPr>
          <p:spPr bwMode="auto">
            <a:xfrm>
              <a:off x="39512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Line 70"/>
            <p:cNvSpPr>
              <a:spLocks noChangeShapeType="1"/>
            </p:cNvSpPr>
            <p:nvPr userDrawn="1"/>
          </p:nvSpPr>
          <p:spPr bwMode="auto">
            <a:xfrm>
              <a:off x="43116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Line 71"/>
            <p:cNvSpPr>
              <a:spLocks noChangeShapeType="1"/>
            </p:cNvSpPr>
            <p:nvPr userDrawn="1"/>
          </p:nvSpPr>
          <p:spPr bwMode="auto">
            <a:xfrm>
              <a:off x="4672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Line 72"/>
            <p:cNvSpPr>
              <a:spLocks noChangeShapeType="1"/>
            </p:cNvSpPr>
            <p:nvPr userDrawn="1"/>
          </p:nvSpPr>
          <p:spPr bwMode="auto">
            <a:xfrm>
              <a:off x="5030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Line 73"/>
            <p:cNvSpPr>
              <a:spLocks noChangeShapeType="1"/>
            </p:cNvSpPr>
            <p:nvPr userDrawn="1"/>
          </p:nvSpPr>
          <p:spPr bwMode="auto">
            <a:xfrm>
              <a:off x="53911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Line 74"/>
            <p:cNvSpPr>
              <a:spLocks noChangeShapeType="1"/>
            </p:cNvSpPr>
            <p:nvPr userDrawn="1"/>
          </p:nvSpPr>
          <p:spPr bwMode="auto">
            <a:xfrm>
              <a:off x="57515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Line 75"/>
            <p:cNvSpPr>
              <a:spLocks noChangeShapeType="1"/>
            </p:cNvSpPr>
            <p:nvPr userDrawn="1"/>
          </p:nvSpPr>
          <p:spPr bwMode="auto">
            <a:xfrm>
              <a:off x="61118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Line 76"/>
            <p:cNvSpPr>
              <a:spLocks noChangeShapeType="1"/>
            </p:cNvSpPr>
            <p:nvPr userDrawn="1"/>
          </p:nvSpPr>
          <p:spPr bwMode="auto">
            <a:xfrm>
              <a:off x="6472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Line 77"/>
            <p:cNvSpPr>
              <a:spLocks noChangeShapeType="1"/>
            </p:cNvSpPr>
            <p:nvPr userDrawn="1"/>
          </p:nvSpPr>
          <p:spPr bwMode="auto">
            <a:xfrm>
              <a:off x="6831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Line 78"/>
            <p:cNvSpPr>
              <a:spLocks noChangeShapeType="1"/>
            </p:cNvSpPr>
            <p:nvPr userDrawn="1"/>
          </p:nvSpPr>
          <p:spPr bwMode="auto">
            <a:xfrm>
              <a:off x="71913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Line 79"/>
            <p:cNvSpPr>
              <a:spLocks noChangeShapeType="1"/>
            </p:cNvSpPr>
            <p:nvPr userDrawn="1"/>
          </p:nvSpPr>
          <p:spPr bwMode="auto">
            <a:xfrm>
              <a:off x="75517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Line 80"/>
            <p:cNvSpPr>
              <a:spLocks noChangeShapeType="1"/>
            </p:cNvSpPr>
            <p:nvPr userDrawn="1"/>
          </p:nvSpPr>
          <p:spPr bwMode="auto">
            <a:xfrm>
              <a:off x="79121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Line 81"/>
            <p:cNvSpPr>
              <a:spLocks noChangeShapeType="1"/>
            </p:cNvSpPr>
            <p:nvPr userDrawn="1"/>
          </p:nvSpPr>
          <p:spPr bwMode="auto">
            <a:xfrm>
              <a:off x="8272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Line 82"/>
            <p:cNvSpPr>
              <a:spLocks noChangeShapeType="1"/>
            </p:cNvSpPr>
            <p:nvPr userDrawn="1"/>
          </p:nvSpPr>
          <p:spPr bwMode="auto">
            <a:xfrm>
              <a:off x="8631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Line 83"/>
            <p:cNvSpPr>
              <a:spLocks noChangeShapeType="1"/>
            </p:cNvSpPr>
            <p:nvPr userDrawn="1"/>
          </p:nvSpPr>
          <p:spPr bwMode="auto">
            <a:xfrm>
              <a:off x="89916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Line 84"/>
            <p:cNvSpPr>
              <a:spLocks noChangeShapeType="1"/>
            </p:cNvSpPr>
            <p:nvPr userDrawn="1"/>
          </p:nvSpPr>
          <p:spPr bwMode="auto">
            <a:xfrm>
              <a:off x="93519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Line 85"/>
            <p:cNvSpPr>
              <a:spLocks noChangeShapeType="1"/>
            </p:cNvSpPr>
            <p:nvPr userDrawn="1"/>
          </p:nvSpPr>
          <p:spPr bwMode="auto">
            <a:xfrm>
              <a:off x="97123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Line 86"/>
            <p:cNvSpPr>
              <a:spLocks noChangeShapeType="1"/>
            </p:cNvSpPr>
            <p:nvPr userDrawn="1"/>
          </p:nvSpPr>
          <p:spPr bwMode="auto">
            <a:xfrm>
              <a:off x="10072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Line 87"/>
            <p:cNvSpPr>
              <a:spLocks noChangeShapeType="1"/>
            </p:cNvSpPr>
            <p:nvPr userDrawn="1"/>
          </p:nvSpPr>
          <p:spPr bwMode="auto">
            <a:xfrm>
              <a:off x="10431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Line 88"/>
            <p:cNvSpPr>
              <a:spLocks noChangeShapeType="1"/>
            </p:cNvSpPr>
            <p:nvPr userDrawn="1"/>
          </p:nvSpPr>
          <p:spPr bwMode="auto">
            <a:xfrm>
              <a:off x="107918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Line 89"/>
            <p:cNvSpPr>
              <a:spLocks noChangeShapeType="1"/>
            </p:cNvSpPr>
            <p:nvPr userDrawn="1"/>
          </p:nvSpPr>
          <p:spPr bwMode="auto">
            <a:xfrm>
              <a:off x="111521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Line 90"/>
            <p:cNvSpPr>
              <a:spLocks noChangeShapeType="1"/>
            </p:cNvSpPr>
            <p:nvPr userDrawn="1"/>
          </p:nvSpPr>
          <p:spPr bwMode="auto">
            <a:xfrm>
              <a:off x="115125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Line 91"/>
            <p:cNvSpPr>
              <a:spLocks noChangeShapeType="1"/>
            </p:cNvSpPr>
            <p:nvPr userDrawn="1"/>
          </p:nvSpPr>
          <p:spPr bwMode="auto">
            <a:xfrm>
              <a:off x="11872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Line 92"/>
            <p:cNvSpPr>
              <a:spLocks noChangeShapeType="1"/>
            </p:cNvSpPr>
            <p:nvPr userDrawn="1"/>
          </p:nvSpPr>
          <p:spPr bwMode="auto">
            <a:xfrm>
              <a:off x="12231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Line 93"/>
            <p:cNvSpPr>
              <a:spLocks noChangeShapeType="1"/>
            </p:cNvSpPr>
            <p:nvPr userDrawn="1"/>
          </p:nvSpPr>
          <p:spPr bwMode="auto">
            <a:xfrm>
              <a:off x="125920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Line 94"/>
            <p:cNvSpPr>
              <a:spLocks noChangeShapeType="1"/>
            </p:cNvSpPr>
            <p:nvPr userDrawn="1"/>
          </p:nvSpPr>
          <p:spPr bwMode="auto">
            <a:xfrm>
              <a:off x="129524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Line 95"/>
            <p:cNvSpPr>
              <a:spLocks noChangeShapeType="1"/>
            </p:cNvSpPr>
            <p:nvPr userDrawn="1"/>
          </p:nvSpPr>
          <p:spPr bwMode="auto">
            <a:xfrm>
              <a:off x="133127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Line 96"/>
            <p:cNvSpPr>
              <a:spLocks noChangeShapeType="1"/>
            </p:cNvSpPr>
            <p:nvPr userDrawn="1"/>
          </p:nvSpPr>
          <p:spPr bwMode="auto">
            <a:xfrm>
              <a:off x="136731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Line 97"/>
            <p:cNvSpPr>
              <a:spLocks noChangeShapeType="1"/>
            </p:cNvSpPr>
            <p:nvPr userDrawn="1"/>
          </p:nvSpPr>
          <p:spPr bwMode="auto">
            <a:xfrm>
              <a:off x="14031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Line 98"/>
            <p:cNvSpPr>
              <a:spLocks noChangeShapeType="1"/>
            </p:cNvSpPr>
            <p:nvPr userDrawn="1"/>
          </p:nvSpPr>
          <p:spPr bwMode="auto">
            <a:xfrm>
              <a:off x="143922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Line 99"/>
            <p:cNvSpPr>
              <a:spLocks noChangeShapeType="1"/>
            </p:cNvSpPr>
            <p:nvPr userDrawn="1"/>
          </p:nvSpPr>
          <p:spPr bwMode="auto">
            <a:xfrm>
              <a:off x="147526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Rectangle 100"/>
            <p:cNvSpPr>
              <a:spLocks noChangeArrowheads="1"/>
            </p:cNvSpPr>
            <p:nvPr userDrawn="1"/>
          </p:nvSpPr>
          <p:spPr bwMode="auto">
            <a:xfrm>
              <a:off x="296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6" name="Rectangle 101"/>
            <p:cNvSpPr>
              <a:spLocks noChangeArrowheads="1"/>
            </p:cNvSpPr>
            <p:nvPr userDrawn="1"/>
          </p:nvSpPr>
          <p:spPr bwMode="auto">
            <a:xfrm>
              <a:off x="65722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7" name="Rectangle 102"/>
            <p:cNvSpPr>
              <a:spLocks noChangeArrowheads="1"/>
            </p:cNvSpPr>
            <p:nvPr userDrawn="1"/>
          </p:nvSpPr>
          <p:spPr bwMode="auto">
            <a:xfrm>
              <a:off x="1016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8" name="Rectangle 103"/>
            <p:cNvSpPr>
              <a:spLocks noChangeArrowheads="1"/>
            </p:cNvSpPr>
            <p:nvPr userDrawn="1"/>
          </p:nvSpPr>
          <p:spPr bwMode="auto">
            <a:xfrm>
              <a:off x="13779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9" name="Rectangle 104"/>
            <p:cNvSpPr>
              <a:spLocks noChangeArrowheads="1"/>
            </p:cNvSpPr>
            <p:nvPr userDrawn="1"/>
          </p:nvSpPr>
          <p:spPr bwMode="auto">
            <a:xfrm>
              <a:off x="1735138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0" name="Rectangle 105"/>
            <p:cNvSpPr>
              <a:spLocks noChangeArrowheads="1"/>
            </p:cNvSpPr>
            <p:nvPr userDrawn="1"/>
          </p:nvSpPr>
          <p:spPr bwMode="auto">
            <a:xfrm>
              <a:off x="209391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1" name="Rectangle 106"/>
            <p:cNvSpPr>
              <a:spLocks noChangeArrowheads="1"/>
            </p:cNvSpPr>
            <p:nvPr userDrawn="1"/>
          </p:nvSpPr>
          <p:spPr bwMode="auto">
            <a:xfrm>
              <a:off x="2455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2" name="Rectangle 107"/>
            <p:cNvSpPr>
              <a:spLocks noChangeArrowheads="1"/>
            </p:cNvSpPr>
            <p:nvPr userDrawn="1"/>
          </p:nvSpPr>
          <p:spPr bwMode="auto">
            <a:xfrm>
              <a:off x="28130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3" name="Rectangle 108"/>
            <p:cNvSpPr>
              <a:spLocks noChangeArrowheads="1"/>
            </p:cNvSpPr>
            <p:nvPr userDrawn="1"/>
          </p:nvSpPr>
          <p:spPr bwMode="auto">
            <a:xfrm>
              <a:off x="3175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4" name="Rectangle 109"/>
            <p:cNvSpPr>
              <a:spLocks noChangeArrowheads="1"/>
            </p:cNvSpPr>
            <p:nvPr userDrawn="1"/>
          </p:nvSpPr>
          <p:spPr bwMode="auto">
            <a:xfrm>
              <a:off x="353377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5" name="Rectangle 110"/>
            <p:cNvSpPr>
              <a:spLocks noChangeArrowheads="1"/>
            </p:cNvSpPr>
            <p:nvPr userDrawn="1"/>
          </p:nvSpPr>
          <p:spPr bwMode="auto">
            <a:xfrm>
              <a:off x="3895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6" name="Rectangle 111"/>
            <p:cNvSpPr>
              <a:spLocks noChangeArrowheads="1"/>
            </p:cNvSpPr>
            <p:nvPr userDrawn="1"/>
          </p:nvSpPr>
          <p:spPr bwMode="auto">
            <a:xfrm>
              <a:off x="42529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7" name="Rectangle 112"/>
            <p:cNvSpPr>
              <a:spLocks noChangeArrowheads="1"/>
            </p:cNvSpPr>
            <p:nvPr userDrawn="1"/>
          </p:nvSpPr>
          <p:spPr bwMode="auto">
            <a:xfrm>
              <a:off x="4614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8" name="Rectangle 113"/>
            <p:cNvSpPr>
              <a:spLocks noChangeArrowheads="1"/>
            </p:cNvSpPr>
            <p:nvPr userDrawn="1"/>
          </p:nvSpPr>
          <p:spPr bwMode="auto">
            <a:xfrm>
              <a:off x="4973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9" name="Rectangle 114"/>
            <p:cNvSpPr>
              <a:spLocks noChangeArrowheads="1"/>
            </p:cNvSpPr>
            <p:nvPr userDrawn="1"/>
          </p:nvSpPr>
          <p:spPr bwMode="auto">
            <a:xfrm>
              <a:off x="53355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0" name="Rectangle 115"/>
            <p:cNvSpPr>
              <a:spLocks noChangeArrowheads="1"/>
            </p:cNvSpPr>
            <p:nvPr userDrawn="1"/>
          </p:nvSpPr>
          <p:spPr bwMode="auto">
            <a:xfrm>
              <a:off x="5692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1" name="Rectangle 116"/>
            <p:cNvSpPr>
              <a:spLocks noChangeArrowheads="1"/>
            </p:cNvSpPr>
            <p:nvPr userDrawn="1"/>
          </p:nvSpPr>
          <p:spPr bwMode="auto">
            <a:xfrm>
              <a:off x="6054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2" name="Rectangle 117"/>
            <p:cNvSpPr>
              <a:spLocks noChangeArrowheads="1"/>
            </p:cNvSpPr>
            <p:nvPr userDrawn="1"/>
          </p:nvSpPr>
          <p:spPr bwMode="auto">
            <a:xfrm>
              <a:off x="6413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3" name="Rectangle 118"/>
            <p:cNvSpPr>
              <a:spLocks noChangeArrowheads="1"/>
            </p:cNvSpPr>
            <p:nvPr userDrawn="1"/>
          </p:nvSpPr>
          <p:spPr bwMode="auto">
            <a:xfrm>
              <a:off x="6773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4" name="Rectangle 119"/>
            <p:cNvSpPr>
              <a:spLocks noChangeArrowheads="1"/>
            </p:cNvSpPr>
            <p:nvPr userDrawn="1"/>
          </p:nvSpPr>
          <p:spPr bwMode="auto">
            <a:xfrm>
              <a:off x="7132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5" name="Rectangle 120"/>
            <p:cNvSpPr>
              <a:spLocks noChangeArrowheads="1"/>
            </p:cNvSpPr>
            <p:nvPr userDrawn="1"/>
          </p:nvSpPr>
          <p:spPr bwMode="auto">
            <a:xfrm>
              <a:off x="7491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6" name="Rectangle 121"/>
            <p:cNvSpPr>
              <a:spLocks noChangeArrowheads="1"/>
            </p:cNvSpPr>
            <p:nvPr userDrawn="1"/>
          </p:nvSpPr>
          <p:spPr bwMode="auto">
            <a:xfrm>
              <a:off x="7851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7" name="Rectangle 122"/>
            <p:cNvSpPr>
              <a:spLocks noChangeArrowheads="1"/>
            </p:cNvSpPr>
            <p:nvPr userDrawn="1"/>
          </p:nvSpPr>
          <p:spPr bwMode="auto">
            <a:xfrm>
              <a:off x="8210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8" name="Rectangle 123"/>
            <p:cNvSpPr>
              <a:spLocks noChangeArrowheads="1"/>
            </p:cNvSpPr>
            <p:nvPr userDrawn="1"/>
          </p:nvSpPr>
          <p:spPr bwMode="auto">
            <a:xfrm>
              <a:off x="8572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9" name="Rectangle 124"/>
            <p:cNvSpPr>
              <a:spLocks noChangeArrowheads="1"/>
            </p:cNvSpPr>
            <p:nvPr userDrawn="1"/>
          </p:nvSpPr>
          <p:spPr bwMode="auto">
            <a:xfrm>
              <a:off x="89296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0" name="Rectangle 125"/>
            <p:cNvSpPr>
              <a:spLocks noChangeArrowheads="1"/>
            </p:cNvSpPr>
            <p:nvPr userDrawn="1"/>
          </p:nvSpPr>
          <p:spPr bwMode="auto">
            <a:xfrm>
              <a:off x="9291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1" name="Rectangle 126"/>
            <p:cNvSpPr>
              <a:spLocks noChangeArrowheads="1"/>
            </p:cNvSpPr>
            <p:nvPr userDrawn="1"/>
          </p:nvSpPr>
          <p:spPr bwMode="auto">
            <a:xfrm>
              <a:off x="9650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2" name="Rectangle 127"/>
            <p:cNvSpPr>
              <a:spLocks noChangeArrowheads="1"/>
            </p:cNvSpPr>
            <p:nvPr userDrawn="1"/>
          </p:nvSpPr>
          <p:spPr bwMode="auto">
            <a:xfrm>
              <a:off x="10012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3" name="Rectangle 128"/>
            <p:cNvSpPr>
              <a:spLocks noChangeArrowheads="1"/>
            </p:cNvSpPr>
            <p:nvPr userDrawn="1"/>
          </p:nvSpPr>
          <p:spPr bwMode="auto">
            <a:xfrm>
              <a:off x="10369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4" name="Rectangle 129"/>
            <p:cNvSpPr>
              <a:spLocks noChangeArrowheads="1"/>
            </p:cNvSpPr>
            <p:nvPr userDrawn="1"/>
          </p:nvSpPr>
          <p:spPr bwMode="auto">
            <a:xfrm>
              <a:off x="10731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5" name="Rectangle 130"/>
            <p:cNvSpPr>
              <a:spLocks noChangeArrowheads="1"/>
            </p:cNvSpPr>
            <p:nvPr userDrawn="1"/>
          </p:nvSpPr>
          <p:spPr bwMode="auto">
            <a:xfrm>
              <a:off x="11090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6" name="Rectangle 131"/>
            <p:cNvSpPr>
              <a:spLocks noChangeArrowheads="1"/>
            </p:cNvSpPr>
            <p:nvPr userDrawn="1"/>
          </p:nvSpPr>
          <p:spPr bwMode="auto">
            <a:xfrm>
              <a:off x="11450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7" name="Rectangle 132"/>
            <p:cNvSpPr>
              <a:spLocks noChangeArrowheads="1"/>
            </p:cNvSpPr>
            <p:nvPr userDrawn="1"/>
          </p:nvSpPr>
          <p:spPr bwMode="auto">
            <a:xfrm>
              <a:off x="11809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8" name="Rectangle 133"/>
            <p:cNvSpPr>
              <a:spLocks noChangeArrowheads="1"/>
            </p:cNvSpPr>
            <p:nvPr userDrawn="1"/>
          </p:nvSpPr>
          <p:spPr bwMode="auto">
            <a:xfrm>
              <a:off x="12171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9" name="Rectangle 134"/>
            <p:cNvSpPr>
              <a:spLocks noChangeArrowheads="1"/>
            </p:cNvSpPr>
            <p:nvPr userDrawn="1"/>
          </p:nvSpPr>
          <p:spPr bwMode="auto">
            <a:xfrm>
              <a:off x="12528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" name="Rectangle 135"/>
            <p:cNvSpPr>
              <a:spLocks noChangeArrowheads="1"/>
            </p:cNvSpPr>
            <p:nvPr userDrawn="1"/>
          </p:nvSpPr>
          <p:spPr bwMode="auto">
            <a:xfrm>
              <a:off x="128873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1" name="Rectangle 136"/>
            <p:cNvSpPr>
              <a:spLocks noChangeArrowheads="1"/>
            </p:cNvSpPr>
            <p:nvPr userDrawn="1"/>
          </p:nvSpPr>
          <p:spPr bwMode="auto">
            <a:xfrm>
              <a:off x="13249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" name="Rectangle 137"/>
            <p:cNvSpPr>
              <a:spLocks noChangeArrowheads="1"/>
            </p:cNvSpPr>
            <p:nvPr userDrawn="1"/>
          </p:nvSpPr>
          <p:spPr bwMode="auto">
            <a:xfrm>
              <a:off x="136064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" name="Rectangle 138"/>
            <p:cNvSpPr>
              <a:spLocks noChangeArrowheads="1"/>
            </p:cNvSpPr>
            <p:nvPr userDrawn="1"/>
          </p:nvSpPr>
          <p:spPr bwMode="auto">
            <a:xfrm>
              <a:off x="13968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4" name="Rectangle 139"/>
            <p:cNvSpPr>
              <a:spLocks noChangeArrowheads="1"/>
            </p:cNvSpPr>
            <p:nvPr userDrawn="1"/>
          </p:nvSpPr>
          <p:spPr bwMode="auto">
            <a:xfrm>
              <a:off x="143271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5" name="Rectangle 140"/>
            <p:cNvSpPr>
              <a:spLocks noChangeArrowheads="1"/>
            </p:cNvSpPr>
            <p:nvPr userDrawn="1"/>
          </p:nvSpPr>
          <p:spPr bwMode="auto">
            <a:xfrm>
              <a:off x="146891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47" name="TextBox 146"/>
          <p:cNvSpPr txBox="1"/>
          <p:nvPr userDrawn="1"/>
        </p:nvSpPr>
        <p:spPr>
          <a:xfrm>
            <a:off x="434069" y="4602471"/>
            <a:ext cx="1980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none" strike="noStrike" dirty="0" smtClean="0">
                <a:solidFill>
                  <a:srgbClr val="262626"/>
                </a:solidFill>
                <a:effectLst/>
                <a:latin typeface="inherit"/>
              </a:rPr>
              <a:t>DOT-TO-DOT (10x10) </a:t>
            </a:r>
            <a:r>
              <a:rPr lang="en-GB" sz="1600" b="1" u="none" strike="noStrike" dirty="0" err="1" smtClean="0">
                <a:solidFill>
                  <a:srgbClr val="262626"/>
                </a:solidFill>
                <a:effectLst/>
                <a:latin typeface="inherit"/>
              </a:rPr>
              <a:t>lightblue</a:t>
            </a:r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 </a:t>
            </a:r>
          </a:p>
          <a:p>
            <a:endParaRPr lang="en-GB" sz="1600" u="none" strike="noStrike" dirty="0" smtClean="0">
              <a:solidFill>
                <a:srgbClr val="262626"/>
              </a:solidFill>
              <a:effectLst/>
              <a:latin typeface="Courier 10 Pitch"/>
            </a:endParaRPr>
          </a:p>
          <a:p>
            <a:pPr marL="342900" indent="-342900">
              <a:buAutoNum type="arabicPeriod"/>
            </a:pPr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white </a:t>
            </a:r>
          </a:p>
          <a:p>
            <a:pPr marL="0" indent="0">
              <a:buNone/>
            </a:pPr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(2,1) (1,3) (1,6) (3,9) (7,9) (9,6) (9,3) (8,1) </a:t>
            </a:r>
          </a:p>
          <a:p>
            <a:endParaRPr lang="en-GB" sz="1600" u="none" strike="noStrike" dirty="0" smtClean="0">
              <a:solidFill>
                <a:srgbClr val="262626"/>
              </a:solidFill>
              <a:effectLst/>
              <a:latin typeface="Courier 10 Pitch"/>
            </a:endParaRPr>
          </a:p>
          <a:p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2. blue </a:t>
            </a:r>
          </a:p>
          <a:p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(6,3) (6,4) (7,4) (7,3) </a:t>
            </a:r>
          </a:p>
          <a:p>
            <a:endParaRPr lang="en-GB" sz="1600" u="none" strike="noStrike" dirty="0" smtClean="0">
              <a:solidFill>
                <a:srgbClr val="262626"/>
              </a:solidFill>
              <a:effectLst/>
              <a:latin typeface="Courier 10 Pitch"/>
            </a:endParaRPr>
          </a:p>
          <a:p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3. blue </a:t>
            </a:r>
          </a:p>
          <a:p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(3,3) (3,4) (4,4) (4,3) </a:t>
            </a:r>
          </a:p>
          <a:p>
            <a:endParaRPr lang="en-GB" sz="1600" u="none" strike="noStrike" dirty="0" smtClean="0">
              <a:solidFill>
                <a:srgbClr val="262626"/>
              </a:solidFill>
              <a:effectLst/>
              <a:latin typeface="Courier 10 Pitch"/>
            </a:endParaRPr>
          </a:p>
          <a:p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4. red </a:t>
            </a:r>
          </a:p>
          <a:p>
            <a:r>
              <a:rPr lang="en-GB" sz="1600" u="none" strike="noStrike" dirty="0" smtClean="0">
                <a:solidFill>
                  <a:srgbClr val="262626"/>
                </a:solidFill>
                <a:effectLst/>
                <a:latin typeface="Courier 10 Pitch"/>
              </a:rPr>
              <a:t>(2,6) (4,8) (6,8) (8,6) (6,7) (4,7)</a:t>
            </a:r>
            <a:endParaRPr lang="en-GB" sz="1400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3" name="Oval 2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Oval 1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640618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74" userDrawn="1">
          <p15:clr>
            <a:srgbClr val="FBAE40"/>
          </p15:clr>
        </p15:guide>
        <p15:guide id="2" pos="566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232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510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87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06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2683500"/>
            <a:ext cx="1552557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C45FE-FA59-4489-A4E0-F49F4630EEEF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52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320331" y="5760312"/>
            <a:ext cx="3600000" cy="3599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13" name="Oval 12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Freeform 4"/>
          <p:cNvSpPr/>
          <p:nvPr/>
        </p:nvSpPr>
        <p:spPr>
          <a:xfrm>
            <a:off x="13860331" y="2519767"/>
            <a:ext cx="2888428" cy="2893807"/>
          </a:xfrm>
          <a:custGeom>
            <a:avLst/>
            <a:gdLst>
              <a:gd name="connsiteX0" fmla="*/ 376518 w 2888428"/>
              <a:gd name="connsiteY0" fmla="*/ 10757 h 2893807"/>
              <a:gd name="connsiteX1" fmla="*/ 2528047 w 2888428"/>
              <a:gd name="connsiteY1" fmla="*/ 0 h 2893807"/>
              <a:gd name="connsiteX2" fmla="*/ 2888428 w 2888428"/>
              <a:gd name="connsiteY2" fmla="*/ 720762 h 2893807"/>
              <a:gd name="connsiteX3" fmla="*/ 2883049 w 2888428"/>
              <a:gd name="connsiteY3" fmla="*/ 1818042 h 2893807"/>
              <a:gd name="connsiteX4" fmla="*/ 2162287 w 2888428"/>
              <a:gd name="connsiteY4" fmla="*/ 2893807 h 2893807"/>
              <a:gd name="connsiteX5" fmla="*/ 726141 w 2888428"/>
              <a:gd name="connsiteY5" fmla="*/ 2888428 h 2893807"/>
              <a:gd name="connsiteX6" fmla="*/ 0 w 2888428"/>
              <a:gd name="connsiteY6" fmla="*/ 1818042 h 2893807"/>
              <a:gd name="connsiteX7" fmla="*/ 5379 w 2888428"/>
              <a:gd name="connsiteY7" fmla="*/ 726141 h 2893807"/>
              <a:gd name="connsiteX8" fmla="*/ 376518 w 2888428"/>
              <a:gd name="connsiteY8" fmla="*/ 10757 h 2893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88428" h="2893807">
                <a:moveTo>
                  <a:pt x="376518" y="10757"/>
                </a:moveTo>
                <a:lnTo>
                  <a:pt x="2528047" y="0"/>
                </a:lnTo>
                <a:lnTo>
                  <a:pt x="2888428" y="720762"/>
                </a:lnTo>
                <a:lnTo>
                  <a:pt x="2883049" y="1818042"/>
                </a:lnTo>
                <a:lnTo>
                  <a:pt x="2162287" y="2893807"/>
                </a:lnTo>
                <a:lnTo>
                  <a:pt x="726141" y="2888428"/>
                </a:lnTo>
                <a:lnTo>
                  <a:pt x="0" y="1818042"/>
                </a:lnTo>
                <a:lnTo>
                  <a:pt x="5379" y="726141"/>
                </a:lnTo>
                <a:lnTo>
                  <a:pt x="376518" y="1075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reeform 1"/>
          <p:cNvSpPr/>
          <p:nvPr/>
        </p:nvSpPr>
        <p:spPr>
          <a:xfrm>
            <a:off x="12234761" y="7020312"/>
            <a:ext cx="371139" cy="360381"/>
          </a:xfrm>
          <a:custGeom>
            <a:avLst/>
            <a:gdLst>
              <a:gd name="connsiteX0" fmla="*/ 10758 w 371139"/>
              <a:gd name="connsiteY0" fmla="*/ 0 h 360381"/>
              <a:gd name="connsiteX1" fmla="*/ 365760 w 371139"/>
              <a:gd name="connsiteY1" fmla="*/ 0 h 360381"/>
              <a:gd name="connsiteX2" fmla="*/ 371139 w 371139"/>
              <a:gd name="connsiteY2" fmla="*/ 360381 h 360381"/>
              <a:gd name="connsiteX3" fmla="*/ 0 w 371139"/>
              <a:gd name="connsiteY3" fmla="*/ 360381 h 360381"/>
              <a:gd name="connsiteX4" fmla="*/ 10758 w 371139"/>
              <a:gd name="connsiteY4" fmla="*/ 0 h 3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139" h="360381">
                <a:moveTo>
                  <a:pt x="10758" y="0"/>
                </a:moveTo>
                <a:lnTo>
                  <a:pt x="365760" y="0"/>
                </a:lnTo>
                <a:lnTo>
                  <a:pt x="371139" y="360381"/>
                </a:lnTo>
                <a:lnTo>
                  <a:pt x="0" y="360381"/>
                </a:lnTo>
                <a:lnTo>
                  <a:pt x="1075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 2"/>
          <p:cNvSpPr/>
          <p:nvPr/>
        </p:nvSpPr>
        <p:spPr>
          <a:xfrm>
            <a:off x="12420331" y="4140312"/>
            <a:ext cx="365760" cy="365760"/>
          </a:xfrm>
          <a:custGeom>
            <a:avLst/>
            <a:gdLst>
              <a:gd name="connsiteX0" fmla="*/ 0 w 365760"/>
              <a:gd name="connsiteY0" fmla="*/ 5379 h 365760"/>
              <a:gd name="connsiteX1" fmla="*/ 365760 w 365760"/>
              <a:gd name="connsiteY1" fmla="*/ 0 h 365760"/>
              <a:gd name="connsiteX2" fmla="*/ 365760 w 365760"/>
              <a:gd name="connsiteY2" fmla="*/ 365760 h 365760"/>
              <a:gd name="connsiteX3" fmla="*/ 0 w 365760"/>
              <a:gd name="connsiteY3" fmla="*/ 360381 h 365760"/>
              <a:gd name="connsiteX4" fmla="*/ 0 w 365760"/>
              <a:gd name="connsiteY4" fmla="*/ 5379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>
                <a:moveTo>
                  <a:pt x="0" y="5379"/>
                </a:moveTo>
                <a:lnTo>
                  <a:pt x="365760" y="0"/>
                </a:lnTo>
                <a:lnTo>
                  <a:pt x="365760" y="365760"/>
                </a:lnTo>
                <a:lnTo>
                  <a:pt x="0" y="360381"/>
                </a:lnTo>
                <a:lnTo>
                  <a:pt x="0" y="537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 3"/>
          <p:cNvSpPr/>
          <p:nvPr/>
        </p:nvSpPr>
        <p:spPr>
          <a:xfrm>
            <a:off x="12979560" y="1187990"/>
            <a:ext cx="2140771" cy="720763"/>
          </a:xfrm>
          <a:custGeom>
            <a:avLst/>
            <a:gdLst>
              <a:gd name="connsiteX0" fmla="*/ 0 w 2140771"/>
              <a:gd name="connsiteY0" fmla="*/ 5379 h 720763"/>
              <a:gd name="connsiteX1" fmla="*/ 704625 w 2140771"/>
              <a:gd name="connsiteY1" fmla="*/ 720763 h 720763"/>
              <a:gd name="connsiteX2" fmla="*/ 1420009 w 2140771"/>
              <a:gd name="connsiteY2" fmla="*/ 715384 h 720763"/>
              <a:gd name="connsiteX3" fmla="*/ 2140771 w 2140771"/>
              <a:gd name="connsiteY3" fmla="*/ 0 h 720763"/>
              <a:gd name="connsiteX4" fmla="*/ 1414630 w 2140771"/>
              <a:gd name="connsiteY4" fmla="*/ 360381 h 720763"/>
              <a:gd name="connsiteX5" fmla="*/ 704625 w 2140771"/>
              <a:gd name="connsiteY5" fmla="*/ 360381 h 720763"/>
              <a:gd name="connsiteX6" fmla="*/ 0 w 2140771"/>
              <a:gd name="connsiteY6" fmla="*/ 5379 h 72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40771" h="720763">
                <a:moveTo>
                  <a:pt x="0" y="5379"/>
                </a:moveTo>
                <a:lnTo>
                  <a:pt x="704625" y="720763"/>
                </a:lnTo>
                <a:lnTo>
                  <a:pt x="1420009" y="715384"/>
                </a:lnTo>
                <a:lnTo>
                  <a:pt x="2140771" y="0"/>
                </a:lnTo>
                <a:lnTo>
                  <a:pt x="1414630" y="360381"/>
                </a:lnTo>
                <a:lnTo>
                  <a:pt x="704625" y="360381"/>
                </a:lnTo>
                <a:lnTo>
                  <a:pt x="0" y="5379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7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9413</TotalTime>
  <Words>8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Courier 10 Pitch</vt:lpstr>
      <vt:lpstr>inherit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</dc:creator>
  <cp:lastModifiedBy>ho</cp:lastModifiedBy>
  <cp:revision>26</cp:revision>
  <dcterms:created xsi:type="dcterms:W3CDTF">2020-04-18T01:13:26Z</dcterms:created>
  <dcterms:modified xsi:type="dcterms:W3CDTF">2020-05-01T14:30:03Z</dcterms:modified>
</cp:coreProperties>
</file>