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handoutMasterIdLst>
    <p:handoutMasterId r:id="rId44"/>
  </p:handoutMasterIdLst>
  <p:sldIdLst>
    <p:sldId id="306" r:id="rId2"/>
    <p:sldId id="270" r:id="rId3"/>
    <p:sldId id="301" r:id="rId4"/>
    <p:sldId id="489" r:id="rId5"/>
    <p:sldId id="490" r:id="rId6"/>
    <p:sldId id="504" r:id="rId7"/>
    <p:sldId id="508" r:id="rId8"/>
    <p:sldId id="455" r:id="rId9"/>
    <p:sldId id="510" r:id="rId10"/>
    <p:sldId id="445" r:id="rId11"/>
    <p:sldId id="450" r:id="rId12"/>
    <p:sldId id="446" r:id="rId13"/>
    <p:sldId id="509" r:id="rId14"/>
    <p:sldId id="283" r:id="rId15"/>
    <p:sldId id="433" r:id="rId16"/>
    <p:sldId id="505" r:id="rId17"/>
    <p:sldId id="516" r:id="rId18"/>
    <p:sldId id="256" r:id="rId19"/>
    <p:sldId id="448" r:id="rId20"/>
    <p:sldId id="258" r:id="rId21"/>
    <p:sldId id="472" r:id="rId22"/>
    <p:sldId id="260" r:id="rId23"/>
    <p:sldId id="456" r:id="rId24"/>
    <p:sldId id="506" r:id="rId25"/>
    <p:sldId id="264" r:id="rId26"/>
    <p:sldId id="511" r:id="rId27"/>
    <p:sldId id="517" r:id="rId28"/>
    <p:sldId id="512" r:id="rId29"/>
    <p:sldId id="515" r:id="rId30"/>
    <p:sldId id="507" r:id="rId31"/>
    <p:sldId id="262" r:id="rId32"/>
    <p:sldId id="457" r:id="rId33"/>
    <p:sldId id="265" r:id="rId34"/>
    <p:sldId id="458" r:id="rId35"/>
    <p:sldId id="467" r:id="rId36"/>
    <p:sldId id="263" r:id="rId37"/>
    <p:sldId id="493" r:id="rId38"/>
    <p:sldId id="519" r:id="rId39"/>
    <p:sldId id="495" r:id="rId40"/>
    <p:sldId id="518" r:id="rId41"/>
    <p:sldId id="496" r:id="rId42"/>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9BD5"/>
    <a:srgbClr val="283098"/>
    <a:srgbClr val="D81F7C"/>
    <a:srgbClr val="2E75B6"/>
    <a:srgbClr val="9FE8FF"/>
    <a:srgbClr val="6698C0"/>
    <a:srgbClr val="C7ECF2"/>
    <a:srgbClr val="E2F0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01" autoAdjust="0"/>
  </p:normalViewPr>
  <p:slideViewPr>
    <p:cSldViewPr snapToGrid="0">
      <p:cViewPr varScale="1">
        <p:scale>
          <a:sx n="79" d="100"/>
          <a:sy n="79" d="100"/>
        </p:scale>
        <p:origin x="78" y="48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8" d="100"/>
          <a:sy n="78" d="100"/>
        </p:scale>
        <p:origin x="397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ne\Dropbox\GLA2018\Programme%20of%20courses\Networking\teachers%20on%20course%20and%20location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a:t>How confident are you teaching computing in general?</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611324410043409"/>
          <c:y val="0.17473081328751433"/>
          <c:w val="0.81992035881240932"/>
          <c:h val="0.64843827511251806"/>
        </c:manualLayout>
      </c:layout>
      <c:barChart>
        <c:barDir val="col"/>
        <c:grouping val="clustered"/>
        <c:varyColors val="0"/>
        <c:dLbls>
          <c:showLegendKey val="0"/>
          <c:showVal val="0"/>
          <c:showCatName val="0"/>
          <c:showSerName val="0"/>
          <c:showPercent val="0"/>
          <c:showBubbleSize val="0"/>
        </c:dLbls>
        <c:gapWidth val="100"/>
        <c:overlap val="-24"/>
        <c:axId val="767973240"/>
        <c:axId val="767973568"/>
      </c:barChart>
      <c:catAx>
        <c:axId val="7679732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50" b="0" i="0" u="none" strike="noStrike" kern="1200" baseline="0">
                <a:solidFill>
                  <a:schemeClr val="tx1">
                    <a:lumMod val="65000"/>
                    <a:lumOff val="35000"/>
                  </a:schemeClr>
                </a:solidFill>
                <a:latin typeface="+mn-lt"/>
                <a:ea typeface="+mn-ea"/>
                <a:cs typeface="+mn-cs"/>
              </a:defRPr>
            </a:pPr>
            <a:endParaRPr lang="en-US"/>
          </a:p>
        </c:txPr>
        <c:crossAx val="767973568"/>
        <c:crosses val="autoZero"/>
        <c:auto val="1"/>
        <c:lblAlgn val="ctr"/>
        <c:lblOffset val="100"/>
        <c:noMultiLvlLbl val="0"/>
      </c:catAx>
      <c:valAx>
        <c:axId val="76797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7973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BFAF9C-3DDF-408E-A070-C0535DC070C6}"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C76BB28F-A0CB-437D-BAD2-07EEA3FB1C3B}">
      <dgm:prSet phldrT="[Text]"/>
      <dgm:spPr>
        <a:solidFill>
          <a:schemeClr val="bg1"/>
        </a:solidFill>
        <a:ln>
          <a:solidFill>
            <a:schemeClr val="tx1"/>
          </a:solidFill>
        </a:ln>
      </dgm:spPr>
      <dgm:t>
        <a:bodyPr/>
        <a:lstStyle/>
        <a:p>
          <a:r>
            <a:rPr lang="en-GB" dirty="0">
              <a:ln>
                <a:solidFill>
                  <a:schemeClr val="tx1"/>
                </a:solidFill>
              </a:ln>
              <a:solidFill>
                <a:schemeClr val="tx1"/>
              </a:solidFill>
            </a:rPr>
            <a:t>Themes from Research </a:t>
          </a:r>
        </a:p>
      </dgm:t>
    </dgm:pt>
    <dgm:pt modelId="{ABC2D903-030E-4BCC-8FA9-A8DD03439427}" type="parTrans" cxnId="{C8C37F6A-89BA-4D8B-BC71-1379D3ACDD41}">
      <dgm:prSet/>
      <dgm:spPr/>
      <dgm:t>
        <a:bodyPr/>
        <a:lstStyle/>
        <a:p>
          <a:endParaRPr lang="en-GB"/>
        </a:p>
      </dgm:t>
    </dgm:pt>
    <dgm:pt modelId="{9A09C161-4315-43CE-A4EA-5B7FC66154A1}" type="sibTrans" cxnId="{C8C37F6A-89BA-4D8B-BC71-1379D3ACDD41}">
      <dgm:prSet/>
      <dgm:spPr/>
      <dgm:t>
        <a:bodyPr/>
        <a:lstStyle/>
        <a:p>
          <a:endParaRPr lang="en-GB"/>
        </a:p>
      </dgm:t>
    </dgm:pt>
    <dgm:pt modelId="{C47A8681-C99D-4460-9A77-EBF649D4161E}">
      <dgm:prSet phldrT="[Text]" custT="1"/>
      <dgm:spPr>
        <a:solidFill>
          <a:srgbClr val="2E75B6"/>
        </a:solidFill>
      </dgm:spPr>
      <dgm:t>
        <a:bodyPr/>
        <a:lstStyle/>
        <a:p>
          <a:r>
            <a:rPr lang="en-GB" sz="2000" dirty="0"/>
            <a:t>Using </a:t>
          </a:r>
          <a:r>
            <a:rPr lang="en-GB" sz="2000" b="1" dirty="0"/>
            <a:t>Games </a:t>
          </a:r>
          <a:r>
            <a:rPr lang="en-GB" sz="2000" dirty="0"/>
            <a:t>to teach concepts</a:t>
          </a:r>
        </a:p>
      </dgm:t>
    </dgm:pt>
    <dgm:pt modelId="{689E7E2F-BEE1-4B21-B1EC-AE4A1147CADC}" type="parTrans" cxnId="{387A2F5E-4EAE-4753-895B-D6F1F5CA9802}">
      <dgm:prSet/>
      <dgm:spPr/>
      <dgm:t>
        <a:bodyPr/>
        <a:lstStyle/>
        <a:p>
          <a:endParaRPr lang="en-GB"/>
        </a:p>
      </dgm:t>
    </dgm:pt>
    <dgm:pt modelId="{5B7551A5-D114-4893-B984-2D850581C15C}" type="sibTrans" cxnId="{387A2F5E-4EAE-4753-895B-D6F1F5CA9802}">
      <dgm:prSet/>
      <dgm:spPr/>
      <dgm:t>
        <a:bodyPr/>
        <a:lstStyle/>
        <a:p>
          <a:endParaRPr lang="en-GB"/>
        </a:p>
      </dgm:t>
    </dgm:pt>
    <dgm:pt modelId="{ACBF9830-A2A5-4CAD-8574-0853FAA68977}">
      <dgm:prSet phldrT="[Text]" custT="1"/>
      <dgm:spPr>
        <a:solidFill>
          <a:srgbClr val="2E75B6"/>
        </a:solidFill>
      </dgm:spPr>
      <dgm:t>
        <a:bodyPr/>
        <a:lstStyle/>
        <a:p>
          <a:r>
            <a:rPr lang="en-GB" sz="2000" dirty="0"/>
            <a:t>Using </a:t>
          </a:r>
          <a:r>
            <a:rPr lang="en-GB" sz="2000" b="1" dirty="0"/>
            <a:t>Unplugged</a:t>
          </a:r>
          <a:r>
            <a:rPr lang="en-GB" sz="2000" dirty="0"/>
            <a:t> activities to teach concepts</a:t>
          </a:r>
        </a:p>
      </dgm:t>
    </dgm:pt>
    <dgm:pt modelId="{80C37CD9-CBB6-475D-9F0B-0CC9118344E1}" type="parTrans" cxnId="{34311D26-D748-4ACE-827E-EB07ECF9F5CF}">
      <dgm:prSet/>
      <dgm:spPr/>
      <dgm:t>
        <a:bodyPr/>
        <a:lstStyle/>
        <a:p>
          <a:endParaRPr lang="en-GB"/>
        </a:p>
      </dgm:t>
    </dgm:pt>
    <dgm:pt modelId="{004BFF62-ACED-47FD-87DD-A8F795ED670F}" type="sibTrans" cxnId="{34311D26-D748-4ACE-827E-EB07ECF9F5CF}">
      <dgm:prSet/>
      <dgm:spPr/>
      <dgm:t>
        <a:bodyPr/>
        <a:lstStyle/>
        <a:p>
          <a:endParaRPr lang="en-GB"/>
        </a:p>
      </dgm:t>
    </dgm:pt>
    <dgm:pt modelId="{87ED9CC0-46D8-4D2A-9AD9-F7B270AAEF54}">
      <dgm:prSet phldrT="[Text]" custT="1"/>
      <dgm:spPr>
        <a:solidFill>
          <a:srgbClr val="2E75B6"/>
        </a:solidFill>
      </dgm:spPr>
      <dgm:t>
        <a:bodyPr/>
        <a:lstStyle/>
        <a:p>
          <a:r>
            <a:rPr lang="en-GB" sz="1600" dirty="0"/>
            <a:t>Using </a:t>
          </a:r>
          <a:r>
            <a:rPr lang="en-GB" sz="2000" b="1" dirty="0">
              <a:solidFill>
                <a:schemeClr val="bg1"/>
              </a:solidFill>
            </a:rPr>
            <a:t>Simulations</a:t>
          </a:r>
          <a:r>
            <a:rPr lang="en-GB" sz="1600" b="1" dirty="0"/>
            <a:t> </a:t>
          </a:r>
          <a:r>
            <a:rPr lang="en-GB" sz="1600" dirty="0"/>
            <a:t>to teach concepts and skills</a:t>
          </a:r>
        </a:p>
      </dgm:t>
    </dgm:pt>
    <dgm:pt modelId="{3FA436AA-7250-42CB-98D5-B940FF2080DD}" type="parTrans" cxnId="{FB945E2C-8E78-4B95-A6EF-6137CA86DAE5}">
      <dgm:prSet/>
      <dgm:spPr/>
      <dgm:t>
        <a:bodyPr/>
        <a:lstStyle/>
        <a:p>
          <a:endParaRPr lang="en-GB"/>
        </a:p>
      </dgm:t>
    </dgm:pt>
    <dgm:pt modelId="{15DF0D3F-27FB-4E3B-AF86-DA14059DF7E7}" type="sibTrans" cxnId="{FB945E2C-8E78-4B95-A6EF-6137CA86DAE5}">
      <dgm:prSet/>
      <dgm:spPr/>
      <dgm:t>
        <a:bodyPr/>
        <a:lstStyle/>
        <a:p>
          <a:endParaRPr lang="en-GB"/>
        </a:p>
      </dgm:t>
    </dgm:pt>
    <dgm:pt modelId="{C28DA4E2-A9B1-42DC-8DA2-52E73821D278}">
      <dgm:prSet phldrT="[Text]" custT="1"/>
      <dgm:spPr>
        <a:solidFill>
          <a:srgbClr val="2E75B6"/>
        </a:solidFill>
      </dgm:spPr>
      <dgm:t>
        <a:bodyPr/>
        <a:lstStyle/>
        <a:p>
          <a:r>
            <a:rPr lang="en-GB" sz="1600" dirty="0"/>
            <a:t>Using </a:t>
          </a:r>
          <a:r>
            <a:rPr lang="en-GB" sz="2400" b="1" dirty="0"/>
            <a:t>Real World </a:t>
          </a:r>
          <a:r>
            <a:rPr lang="en-GB" sz="1600" dirty="0"/>
            <a:t>networks to teach concepts and skills</a:t>
          </a:r>
        </a:p>
      </dgm:t>
    </dgm:pt>
    <dgm:pt modelId="{C29E59A7-002F-4503-896A-E09DC28D681F}" type="parTrans" cxnId="{6B6D51A6-5D0A-4765-B12F-7FA4A0A941D7}">
      <dgm:prSet/>
      <dgm:spPr/>
      <dgm:t>
        <a:bodyPr/>
        <a:lstStyle/>
        <a:p>
          <a:endParaRPr lang="en-GB"/>
        </a:p>
      </dgm:t>
    </dgm:pt>
    <dgm:pt modelId="{4FE33D81-837D-49A5-B159-F1DB0E52CC48}" type="sibTrans" cxnId="{6B6D51A6-5D0A-4765-B12F-7FA4A0A941D7}">
      <dgm:prSet/>
      <dgm:spPr/>
      <dgm:t>
        <a:bodyPr/>
        <a:lstStyle/>
        <a:p>
          <a:endParaRPr lang="en-GB"/>
        </a:p>
      </dgm:t>
    </dgm:pt>
    <dgm:pt modelId="{7FEBE0B3-B041-4420-866C-D27A5BFC68E9}">
      <dgm:prSet custT="1"/>
      <dgm:spPr>
        <a:solidFill>
          <a:schemeClr val="accent4">
            <a:lumMod val="75000"/>
          </a:schemeClr>
        </a:solidFill>
      </dgm:spPr>
      <dgm:t>
        <a:bodyPr/>
        <a:lstStyle/>
        <a:p>
          <a:r>
            <a:rPr lang="en-GB" sz="1800" dirty="0"/>
            <a:t>Understanding of Concepts </a:t>
          </a:r>
        </a:p>
      </dgm:t>
    </dgm:pt>
    <dgm:pt modelId="{0D5F53CD-E72F-430A-9342-433D5845D6CC}" type="parTrans" cxnId="{AE9E1BB6-5FAF-4523-A319-22EFC318C155}">
      <dgm:prSet/>
      <dgm:spPr/>
      <dgm:t>
        <a:bodyPr/>
        <a:lstStyle/>
        <a:p>
          <a:endParaRPr lang="en-GB"/>
        </a:p>
      </dgm:t>
    </dgm:pt>
    <dgm:pt modelId="{2682D591-B552-49F7-A114-3DBC3FC17E5A}" type="sibTrans" cxnId="{AE9E1BB6-5FAF-4523-A319-22EFC318C155}">
      <dgm:prSet/>
      <dgm:spPr/>
      <dgm:t>
        <a:bodyPr/>
        <a:lstStyle/>
        <a:p>
          <a:endParaRPr lang="en-GB"/>
        </a:p>
      </dgm:t>
    </dgm:pt>
    <dgm:pt modelId="{B5540D1D-4687-4D9E-AD52-606AD609D834}" type="pres">
      <dgm:prSet presAssocID="{61BFAF9C-3DDF-408E-A070-C0535DC070C6}" presName="cycle" presStyleCnt="0">
        <dgm:presLayoutVars>
          <dgm:chMax val="1"/>
          <dgm:dir/>
          <dgm:animLvl val="ctr"/>
          <dgm:resizeHandles val="exact"/>
        </dgm:presLayoutVars>
      </dgm:prSet>
      <dgm:spPr/>
    </dgm:pt>
    <dgm:pt modelId="{79882C69-950F-44F1-AF74-B0253100FAD8}" type="pres">
      <dgm:prSet presAssocID="{C76BB28F-A0CB-437D-BAD2-07EEA3FB1C3B}" presName="centerShape" presStyleLbl="node0" presStyleIdx="0" presStyleCnt="1" custScaleX="123290" custScaleY="131351"/>
      <dgm:spPr/>
    </dgm:pt>
    <dgm:pt modelId="{298578B4-321C-4546-879C-66072ACC78BA}" type="pres">
      <dgm:prSet presAssocID="{3FA436AA-7250-42CB-98D5-B940FF2080DD}" presName="Name9" presStyleLbl="parChTrans1D2" presStyleIdx="0" presStyleCnt="5"/>
      <dgm:spPr/>
    </dgm:pt>
    <dgm:pt modelId="{38B9A624-1BE4-4D79-BBC9-06669E6963A0}" type="pres">
      <dgm:prSet presAssocID="{3FA436AA-7250-42CB-98D5-B940FF2080DD}" presName="connTx" presStyleLbl="parChTrans1D2" presStyleIdx="0" presStyleCnt="5"/>
      <dgm:spPr/>
    </dgm:pt>
    <dgm:pt modelId="{74686DD4-E8CD-48D1-8210-300E0A20B623}" type="pres">
      <dgm:prSet presAssocID="{87ED9CC0-46D8-4D2A-9AD9-F7B270AAEF54}" presName="node" presStyleLbl="node1" presStyleIdx="0" presStyleCnt="5">
        <dgm:presLayoutVars>
          <dgm:bulletEnabled val="1"/>
        </dgm:presLayoutVars>
      </dgm:prSet>
      <dgm:spPr/>
    </dgm:pt>
    <dgm:pt modelId="{9580633D-DA04-40EE-B773-6F3D31098C81}" type="pres">
      <dgm:prSet presAssocID="{C29E59A7-002F-4503-896A-E09DC28D681F}" presName="Name9" presStyleLbl="parChTrans1D2" presStyleIdx="1" presStyleCnt="5"/>
      <dgm:spPr/>
    </dgm:pt>
    <dgm:pt modelId="{D7D0FAF7-2DC3-4BCD-A34B-C60DCEB23B79}" type="pres">
      <dgm:prSet presAssocID="{C29E59A7-002F-4503-896A-E09DC28D681F}" presName="connTx" presStyleLbl="parChTrans1D2" presStyleIdx="1" presStyleCnt="5"/>
      <dgm:spPr/>
    </dgm:pt>
    <dgm:pt modelId="{9DBA19FB-5433-48E4-9EB4-ABC7E52EA812}" type="pres">
      <dgm:prSet presAssocID="{C28DA4E2-A9B1-42DC-8DA2-52E73821D278}" presName="node" presStyleLbl="node1" presStyleIdx="1" presStyleCnt="5">
        <dgm:presLayoutVars>
          <dgm:bulletEnabled val="1"/>
        </dgm:presLayoutVars>
      </dgm:prSet>
      <dgm:spPr/>
    </dgm:pt>
    <dgm:pt modelId="{0CDFCA38-606A-4BD8-A969-8BEBD90FC962}" type="pres">
      <dgm:prSet presAssocID="{0D5F53CD-E72F-430A-9342-433D5845D6CC}" presName="Name9" presStyleLbl="parChTrans1D2" presStyleIdx="2" presStyleCnt="5"/>
      <dgm:spPr/>
    </dgm:pt>
    <dgm:pt modelId="{78EACCF7-CE94-404E-A09E-BBBB68503330}" type="pres">
      <dgm:prSet presAssocID="{0D5F53CD-E72F-430A-9342-433D5845D6CC}" presName="connTx" presStyleLbl="parChTrans1D2" presStyleIdx="2" presStyleCnt="5"/>
      <dgm:spPr/>
    </dgm:pt>
    <dgm:pt modelId="{4F3C7DAE-017A-493D-9D88-B958B5CAD8A0}" type="pres">
      <dgm:prSet presAssocID="{7FEBE0B3-B041-4420-866C-D27A5BFC68E9}" presName="node" presStyleLbl="node1" presStyleIdx="2" presStyleCnt="5" custScaleX="112759" custScaleY="107209">
        <dgm:presLayoutVars>
          <dgm:bulletEnabled val="1"/>
        </dgm:presLayoutVars>
      </dgm:prSet>
      <dgm:spPr/>
    </dgm:pt>
    <dgm:pt modelId="{0D740A9C-4E8F-4D5E-8C6F-BAB0B09C462E}" type="pres">
      <dgm:prSet presAssocID="{689E7E2F-BEE1-4B21-B1EC-AE4A1147CADC}" presName="Name9" presStyleLbl="parChTrans1D2" presStyleIdx="3" presStyleCnt="5"/>
      <dgm:spPr/>
    </dgm:pt>
    <dgm:pt modelId="{106AE25D-039A-4B42-89EE-D10709FC12D2}" type="pres">
      <dgm:prSet presAssocID="{689E7E2F-BEE1-4B21-B1EC-AE4A1147CADC}" presName="connTx" presStyleLbl="parChTrans1D2" presStyleIdx="3" presStyleCnt="5"/>
      <dgm:spPr/>
    </dgm:pt>
    <dgm:pt modelId="{A96523DD-E6C5-4739-B2E9-D4AA7A38B434}" type="pres">
      <dgm:prSet presAssocID="{C47A8681-C99D-4460-9A77-EBF649D4161E}" presName="node" presStyleLbl="node1" presStyleIdx="3" presStyleCnt="5">
        <dgm:presLayoutVars>
          <dgm:bulletEnabled val="1"/>
        </dgm:presLayoutVars>
      </dgm:prSet>
      <dgm:spPr/>
    </dgm:pt>
    <dgm:pt modelId="{A0262A2D-71A2-4DAE-AEB2-6FBB004B7EDF}" type="pres">
      <dgm:prSet presAssocID="{80C37CD9-CBB6-475D-9F0B-0CC9118344E1}" presName="Name9" presStyleLbl="parChTrans1D2" presStyleIdx="4" presStyleCnt="5"/>
      <dgm:spPr/>
    </dgm:pt>
    <dgm:pt modelId="{91F85004-2E7E-4B7D-BEF7-95F02E4B414D}" type="pres">
      <dgm:prSet presAssocID="{80C37CD9-CBB6-475D-9F0B-0CC9118344E1}" presName="connTx" presStyleLbl="parChTrans1D2" presStyleIdx="4" presStyleCnt="5"/>
      <dgm:spPr/>
    </dgm:pt>
    <dgm:pt modelId="{06EDF86D-3CFA-4DCA-A4AD-40464AB9E09F}" type="pres">
      <dgm:prSet presAssocID="{ACBF9830-A2A5-4CAD-8574-0853FAA68977}" presName="node" presStyleLbl="node1" presStyleIdx="4" presStyleCnt="5">
        <dgm:presLayoutVars>
          <dgm:bulletEnabled val="1"/>
        </dgm:presLayoutVars>
      </dgm:prSet>
      <dgm:spPr/>
    </dgm:pt>
  </dgm:ptLst>
  <dgm:cxnLst>
    <dgm:cxn modelId="{918CAD05-A19E-4ED6-A207-0F29AAC184B9}" type="presOf" srcId="{80C37CD9-CBB6-475D-9F0B-0CC9118344E1}" destId="{91F85004-2E7E-4B7D-BEF7-95F02E4B414D}" srcOrd="1" destOrd="0" presId="urn:microsoft.com/office/officeart/2005/8/layout/radial1"/>
    <dgm:cxn modelId="{DDA9151F-C7E9-4834-85EA-20D1F1CF3805}" type="presOf" srcId="{0D5F53CD-E72F-430A-9342-433D5845D6CC}" destId="{78EACCF7-CE94-404E-A09E-BBBB68503330}" srcOrd="1" destOrd="0" presId="urn:microsoft.com/office/officeart/2005/8/layout/radial1"/>
    <dgm:cxn modelId="{34311D26-D748-4ACE-827E-EB07ECF9F5CF}" srcId="{C76BB28F-A0CB-437D-BAD2-07EEA3FB1C3B}" destId="{ACBF9830-A2A5-4CAD-8574-0853FAA68977}" srcOrd="4" destOrd="0" parTransId="{80C37CD9-CBB6-475D-9F0B-0CC9118344E1}" sibTransId="{004BFF62-ACED-47FD-87DD-A8F795ED670F}"/>
    <dgm:cxn modelId="{FB945E2C-8E78-4B95-A6EF-6137CA86DAE5}" srcId="{C76BB28F-A0CB-437D-BAD2-07EEA3FB1C3B}" destId="{87ED9CC0-46D8-4D2A-9AD9-F7B270AAEF54}" srcOrd="0" destOrd="0" parTransId="{3FA436AA-7250-42CB-98D5-B940FF2080DD}" sibTransId="{15DF0D3F-27FB-4E3B-AF86-DA14059DF7E7}"/>
    <dgm:cxn modelId="{44E4972C-159C-4986-855E-75FC7B16E912}" type="presOf" srcId="{7FEBE0B3-B041-4420-866C-D27A5BFC68E9}" destId="{4F3C7DAE-017A-493D-9D88-B958B5CAD8A0}" srcOrd="0" destOrd="0" presId="urn:microsoft.com/office/officeart/2005/8/layout/radial1"/>
    <dgm:cxn modelId="{387A2F5E-4EAE-4753-895B-D6F1F5CA9802}" srcId="{C76BB28F-A0CB-437D-BAD2-07EEA3FB1C3B}" destId="{C47A8681-C99D-4460-9A77-EBF649D4161E}" srcOrd="3" destOrd="0" parTransId="{689E7E2F-BEE1-4B21-B1EC-AE4A1147CADC}" sibTransId="{5B7551A5-D114-4893-B984-2D850581C15C}"/>
    <dgm:cxn modelId="{03DA9860-33A4-4FFF-AA8B-9035B633C0E9}" type="presOf" srcId="{ACBF9830-A2A5-4CAD-8574-0853FAA68977}" destId="{06EDF86D-3CFA-4DCA-A4AD-40464AB9E09F}" srcOrd="0" destOrd="0" presId="urn:microsoft.com/office/officeart/2005/8/layout/radial1"/>
    <dgm:cxn modelId="{BE6FBA68-32EC-4977-8A27-BB9E3F647DAE}" type="presOf" srcId="{3FA436AA-7250-42CB-98D5-B940FF2080DD}" destId="{38B9A624-1BE4-4D79-BBC9-06669E6963A0}" srcOrd="1" destOrd="0" presId="urn:microsoft.com/office/officeart/2005/8/layout/radial1"/>
    <dgm:cxn modelId="{C8C37F6A-89BA-4D8B-BC71-1379D3ACDD41}" srcId="{61BFAF9C-3DDF-408E-A070-C0535DC070C6}" destId="{C76BB28F-A0CB-437D-BAD2-07EEA3FB1C3B}" srcOrd="0" destOrd="0" parTransId="{ABC2D903-030E-4BCC-8FA9-A8DD03439427}" sibTransId="{9A09C161-4315-43CE-A4EA-5B7FC66154A1}"/>
    <dgm:cxn modelId="{E87FF271-2D5E-4805-B285-0664A9BE3601}" type="presOf" srcId="{C47A8681-C99D-4460-9A77-EBF649D4161E}" destId="{A96523DD-E6C5-4739-B2E9-D4AA7A38B434}" srcOrd="0" destOrd="0" presId="urn:microsoft.com/office/officeart/2005/8/layout/radial1"/>
    <dgm:cxn modelId="{27415176-98EC-4AA1-B014-D52B2593B0DB}" type="presOf" srcId="{3FA436AA-7250-42CB-98D5-B940FF2080DD}" destId="{298578B4-321C-4546-879C-66072ACC78BA}" srcOrd="0" destOrd="0" presId="urn:microsoft.com/office/officeart/2005/8/layout/radial1"/>
    <dgm:cxn modelId="{44295B93-B470-418B-8A7C-113A094D3102}" type="presOf" srcId="{689E7E2F-BEE1-4B21-B1EC-AE4A1147CADC}" destId="{106AE25D-039A-4B42-89EE-D10709FC12D2}" srcOrd="1" destOrd="0" presId="urn:microsoft.com/office/officeart/2005/8/layout/radial1"/>
    <dgm:cxn modelId="{58483BA6-8FCE-46D6-9E1F-86272D406776}" type="presOf" srcId="{87ED9CC0-46D8-4D2A-9AD9-F7B270AAEF54}" destId="{74686DD4-E8CD-48D1-8210-300E0A20B623}" srcOrd="0" destOrd="0" presId="urn:microsoft.com/office/officeart/2005/8/layout/radial1"/>
    <dgm:cxn modelId="{6B6D51A6-5D0A-4765-B12F-7FA4A0A941D7}" srcId="{C76BB28F-A0CB-437D-BAD2-07EEA3FB1C3B}" destId="{C28DA4E2-A9B1-42DC-8DA2-52E73821D278}" srcOrd="1" destOrd="0" parTransId="{C29E59A7-002F-4503-896A-E09DC28D681F}" sibTransId="{4FE33D81-837D-49A5-B159-F1DB0E52CC48}"/>
    <dgm:cxn modelId="{AE9E1BB6-5FAF-4523-A319-22EFC318C155}" srcId="{C76BB28F-A0CB-437D-BAD2-07EEA3FB1C3B}" destId="{7FEBE0B3-B041-4420-866C-D27A5BFC68E9}" srcOrd="2" destOrd="0" parTransId="{0D5F53CD-E72F-430A-9342-433D5845D6CC}" sibTransId="{2682D591-B552-49F7-A114-3DBC3FC17E5A}"/>
    <dgm:cxn modelId="{662957BB-AC87-4338-9212-B2F081CDE565}" type="presOf" srcId="{C28DA4E2-A9B1-42DC-8DA2-52E73821D278}" destId="{9DBA19FB-5433-48E4-9EB4-ABC7E52EA812}" srcOrd="0" destOrd="0" presId="urn:microsoft.com/office/officeart/2005/8/layout/radial1"/>
    <dgm:cxn modelId="{7D0F01CA-CBA6-439B-9A81-85E9C900D2CC}" type="presOf" srcId="{61BFAF9C-3DDF-408E-A070-C0535DC070C6}" destId="{B5540D1D-4687-4D9E-AD52-606AD609D834}" srcOrd="0" destOrd="0" presId="urn:microsoft.com/office/officeart/2005/8/layout/radial1"/>
    <dgm:cxn modelId="{70162FD1-9C43-4020-916A-E345A4113F25}" type="presOf" srcId="{C29E59A7-002F-4503-896A-E09DC28D681F}" destId="{9580633D-DA04-40EE-B773-6F3D31098C81}" srcOrd="0" destOrd="0" presId="urn:microsoft.com/office/officeart/2005/8/layout/radial1"/>
    <dgm:cxn modelId="{1AEE88D1-C630-42C7-BBF3-1A35E145C6DF}" type="presOf" srcId="{80C37CD9-CBB6-475D-9F0B-0CC9118344E1}" destId="{A0262A2D-71A2-4DAE-AEB2-6FBB004B7EDF}" srcOrd="0" destOrd="0" presId="urn:microsoft.com/office/officeart/2005/8/layout/radial1"/>
    <dgm:cxn modelId="{BDB29FD1-A4D7-455D-856E-E02FC71FDC44}" type="presOf" srcId="{689E7E2F-BEE1-4B21-B1EC-AE4A1147CADC}" destId="{0D740A9C-4E8F-4D5E-8C6F-BAB0B09C462E}" srcOrd="0" destOrd="0" presId="urn:microsoft.com/office/officeart/2005/8/layout/radial1"/>
    <dgm:cxn modelId="{C90430D5-849C-43B4-A5BE-0BEE03623561}" type="presOf" srcId="{C29E59A7-002F-4503-896A-E09DC28D681F}" destId="{D7D0FAF7-2DC3-4BCD-A34B-C60DCEB23B79}" srcOrd="1" destOrd="0" presId="urn:microsoft.com/office/officeart/2005/8/layout/radial1"/>
    <dgm:cxn modelId="{2242EDD7-88D9-4419-B6F0-2B19285D69D2}" type="presOf" srcId="{C76BB28F-A0CB-437D-BAD2-07EEA3FB1C3B}" destId="{79882C69-950F-44F1-AF74-B0253100FAD8}" srcOrd="0" destOrd="0" presId="urn:microsoft.com/office/officeart/2005/8/layout/radial1"/>
    <dgm:cxn modelId="{276D37F9-27C8-41B0-B570-20B75212A697}" type="presOf" srcId="{0D5F53CD-E72F-430A-9342-433D5845D6CC}" destId="{0CDFCA38-606A-4BD8-A969-8BEBD90FC962}" srcOrd="0" destOrd="0" presId="urn:microsoft.com/office/officeart/2005/8/layout/radial1"/>
    <dgm:cxn modelId="{286D2395-23DA-4163-922A-63973FB0012B}" type="presParOf" srcId="{B5540D1D-4687-4D9E-AD52-606AD609D834}" destId="{79882C69-950F-44F1-AF74-B0253100FAD8}" srcOrd="0" destOrd="0" presId="urn:microsoft.com/office/officeart/2005/8/layout/radial1"/>
    <dgm:cxn modelId="{3B7DD02A-CBB8-47D2-BD09-46F4DCEB2DD6}" type="presParOf" srcId="{B5540D1D-4687-4D9E-AD52-606AD609D834}" destId="{298578B4-321C-4546-879C-66072ACC78BA}" srcOrd="1" destOrd="0" presId="urn:microsoft.com/office/officeart/2005/8/layout/radial1"/>
    <dgm:cxn modelId="{6CED95FE-CCF4-411E-8178-911E139D5D00}" type="presParOf" srcId="{298578B4-321C-4546-879C-66072ACC78BA}" destId="{38B9A624-1BE4-4D79-BBC9-06669E6963A0}" srcOrd="0" destOrd="0" presId="urn:microsoft.com/office/officeart/2005/8/layout/radial1"/>
    <dgm:cxn modelId="{BEC68AA2-F132-4592-815E-AD50979DFE8E}" type="presParOf" srcId="{B5540D1D-4687-4D9E-AD52-606AD609D834}" destId="{74686DD4-E8CD-48D1-8210-300E0A20B623}" srcOrd="2" destOrd="0" presId="urn:microsoft.com/office/officeart/2005/8/layout/radial1"/>
    <dgm:cxn modelId="{D4299090-03C8-4403-8DA6-61087DEFBA2F}" type="presParOf" srcId="{B5540D1D-4687-4D9E-AD52-606AD609D834}" destId="{9580633D-DA04-40EE-B773-6F3D31098C81}" srcOrd="3" destOrd="0" presId="urn:microsoft.com/office/officeart/2005/8/layout/radial1"/>
    <dgm:cxn modelId="{940C0070-5DF2-4AA1-8BEA-72E595279D05}" type="presParOf" srcId="{9580633D-DA04-40EE-B773-6F3D31098C81}" destId="{D7D0FAF7-2DC3-4BCD-A34B-C60DCEB23B79}" srcOrd="0" destOrd="0" presId="urn:microsoft.com/office/officeart/2005/8/layout/radial1"/>
    <dgm:cxn modelId="{64270F6D-E624-4FAE-8F8C-726F54B431C6}" type="presParOf" srcId="{B5540D1D-4687-4D9E-AD52-606AD609D834}" destId="{9DBA19FB-5433-48E4-9EB4-ABC7E52EA812}" srcOrd="4" destOrd="0" presId="urn:microsoft.com/office/officeart/2005/8/layout/radial1"/>
    <dgm:cxn modelId="{C0C9B57D-1F41-41B7-AAFB-31629D7DE854}" type="presParOf" srcId="{B5540D1D-4687-4D9E-AD52-606AD609D834}" destId="{0CDFCA38-606A-4BD8-A969-8BEBD90FC962}" srcOrd="5" destOrd="0" presId="urn:microsoft.com/office/officeart/2005/8/layout/radial1"/>
    <dgm:cxn modelId="{63EE204F-2832-4F63-9311-C3687A5D52C8}" type="presParOf" srcId="{0CDFCA38-606A-4BD8-A969-8BEBD90FC962}" destId="{78EACCF7-CE94-404E-A09E-BBBB68503330}" srcOrd="0" destOrd="0" presId="urn:microsoft.com/office/officeart/2005/8/layout/radial1"/>
    <dgm:cxn modelId="{0372E6EA-01DF-4C91-9EBE-EB61D00B90D1}" type="presParOf" srcId="{B5540D1D-4687-4D9E-AD52-606AD609D834}" destId="{4F3C7DAE-017A-493D-9D88-B958B5CAD8A0}" srcOrd="6" destOrd="0" presId="urn:microsoft.com/office/officeart/2005/8/layout/radial1"/>
    <dgm:cxn modelId="{9384EEB8-257B-4791-ADDA-ABD83E7ABA2A}" type="presParOf" srcId="{B5540D1D-4687-4D9E-AD52-606AD609D834}" destId="{0D740A9C-4E8F-4D5E-8C6F-BAB0B09C462E}" srcOrd="7" destOrd="0" presId="urn:microsoft.com/office/officeart/2005/8/layout/radial1"/>
    <dgm:cxn modelId="{E55FBFB4-17A9-456E-BD15-496D06665663}" type="presParOf" srcId="{0D740A9C-4E8F-4D5E-8C6F-BAB0B09C462E}" destId="{106AE25D-039A-4B42-89EE-D10709FC12D2}" srcOrd="0" destOrd="0" presId="urn:microsoft.com/office/officeart/2005/8/layout/radial1"/>
    <dgm:cxn modelId="{3817A3BA-9D60-4591-9CE0-B15F8337D56A}" type="presParOf" srcId="{B5540D1D-4687-4D9E-AD52-606AD609D834}" destId="{A96523DD-E6C5-4739-B2E9-D4AA7A38B434}" srcOrd="8" destOrd="0" presId="urn:microsoft.com/office/officeart/2005/8/layout/radial1"/>
    <dgm:cxn modelId="{2D85F46C-D1C9-470C-BFF3-D83E9814E1FC}" type="presParOf" srcId="{B5540D1D-4687-4D9E-AD52-606AD609D834}" destId="{A0262A2D-71A2-4DAE-AEB2-6FBB004B7EDF}" srcOrd="9" destOrd="0" presId="urn:microsoft.com/office/officeart/2005/8/layout/radial1"/>
    <dgm:cxn modelId="{7E88F545-5813-4518-86B5-724D50CA9CAF}" type="presParOf" srcId="{A0262A2D-71A2-4DAE-AEB2-6FBB004B7EDF}" destId="{91F85004-2E7E-4B7D-BEF7-95F02E4B414D}" srcOrd="0" destOrd="0" presId="urn:microsoft.com/office/officeart/2005/8/layout/radial1"/>
    <dgm:cxn modelId="{C636E9CF-C988-46C8-AC91-3D2E3AE59D79}" type="presParOf" srcId="{B5540D1D-4687-4D9E-AD52-606AD609D834}" destId="{06EDF86D-3CFA-4DCA-A4AD-40464AB9E09F}"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C3EBD7-0595-49D5-BA56-0ED3A8099CFD}"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GB"/>
        </a:p>
      </dgm:t>
    </dgm:pt>
    <dgm:pt modelId="{3545A728-C396-48A5-B0C9-09D360F230D5}">
      <dgm:prSet phldrT="[Text]" custT="1"/>
      <dgm:spPr>
        <a:solidFill>
          <a:schemeClr val="bg2">
            <a:lumMod val="50000"/>
          </a:schemeClr>
        </a:solidFill>
      </dgm:spPr>
      <dgm:t>
        <a:bodyPr/>
        <a:lstStyle/>
        <a:p>
          <a:r>
            <a:rPr lang="en-GB" sz="2800" dirty="0"/>
            <a:t>Watch videos e.g. Packets Tale</a:t>
          </a:r>
        </a:p>
      </dgm:t>
    </dgm:pt>
    <dgm:pt modelId="{59D72ADD-21F3-45CB-85E4-9174E3549A76}" type="parTrans" cxnId="{33C6ABAF-CF06-4341-A2F7-3A254F4D8F95}">
      <dgm:prSet/>
      <dgm:spPr/>
      <dgm:t>
        <a:bodyPr/>
        <a:lstStyle/>
        <a:p>
          <a:endParaRPr lang="en-GB"/>
        </a:p>
      </dgm:t>
    </dgm:pt>
    <dgm:pt modelId="{13E576A8-34E8-4C47-BA08-E300090CFC1F}" type="sibTrans" cxnId="{33C6ABAF-CF06-4341-A2F7-3A254F4D8F95}">
      <dgm:prSet/>
      <dgm:spPr/>
      <dgm:t>
        <a:bodyPr/>
        <a:lstStyle/>
        <a:p>
          <a:endParaRPr lang="en-GB"/>
        </a:p>
      </dgm:t>
    </dgm:pt>
    <dgm:pt modelId="{A84B758C-E56C-43AB-8356-2A4AB5E89435}">
      <dgm:prSet phldrT="[Text]" custT="1"/>
      <dgm:spPr>
        <a:solidFill>
          <a:srgbClr val="2F5597"/>
        </a:solidFill>
      </dgm:spPr>
      <dgm:t>
        <a:bodyPr/>
        <a:lstStyle/>
        <a:p>
          <a:r>
            <a:rPr lang="en-GB" sz="2000" dirty="0"/>
            <a:t>Play games (e.g. Packet attack to learn about protocols)</a:t>
          </a:r>
        </a:p>
      </dgm:t>
    </dgm:pt>
    <dgm:pt modelId="{C2BAB1BC-23EA-462C-8582-5B3DE382A602}" type="parTrans" cxnId="{54912DA4-BA97-486E-B0F2-2FD1100EFD50}">
      <dgm:prSet/>
      <dgm:spPr/>
      <dgm:t>
        <a:bodyPr/>
        <a:lstStyle/>
        <a:p>
          <a:endParaRPr lang="en-GB"/>
        </a:p>
      </dgm:t>
    </dgm:pt>
    <dgm:pt modelId="{2E40C17E-344C-4D46-8EF2-A37D2C95DA1F}" type="sibTrans" cxnId="{54912DA4-BA97-486E-B0F2-2FD1100EFD50}">
      <dgm:prSet/>
      <dgm:spPr/>
      <dgm:t>
        <a:bodyPr/>
        <a:lstStyle/>
        <a:p>
          <a:endParaRPr lang="en-GB"/>
        </a:p>
      </dgm:t>
    </dgm:pt>
    <dgm:pt modelId="{8CE46B88-7F26-46C1-A618-EDEF46357FAF}">
      <dgm:prSet phldrT="[Text]" custT="1"/>
      <dgm:spPr>
        <a:solidFill>
          <a:srgbClr val="767171"/>
        </a:solidFill>
      </dgm:spPr>
      <dgm:t>
        <a:bodyPr/>
        <a:lstStyle/>
        <a:p>
          <a:r>
            <a:rPr lang="en-GB" sz="2000" dirty="0"/>
            <a:t>Listen to analogies e.g. It’s like a postal service</a:t>
          </a:r>
        </a:p>
      </dgm:t>
    </dgm:pt>
    <dgm:pt modelId="{5E95748C-8038-4521-87C0-569CF97E4F93}" type="parTrans" cxnId="{2A5B4802-8D76-4F9E-A685-97E4E3A4173E}">
      <dgm:prSet/>
      <dgm:spPr/>
      <dgm:t>
        <a:bodyPr/>
        <a:lstStyle/>
        <a:p>
          <a:endParaRPr lang="en-GB"/>
        </a:p>
      </dgm:t>
    </dgm:pt>
    <dgm:pt modelId="{89691BC8-90B8-4C5A-9A14-7517BB47A715}" type="sibTrans" cxnId="{2A5B4802-8D76-4F9E-A685-97E4E3A4173E}">
      <dgm:prSet/>
      <dgm:spPr/>
      <dgm:t>
        <a:bodyPr/>
        <a:lstStyle/>
        <a:p>
          <a:endParaRPr lang="en-GB"/>
        </a:p>
      </dgm:t>
    </dgm:pt>
    <dgm:pt modelId="{62B6C2C9-D3B0-4FD3-BDA5-BFCEA0CEBA57}">
      <dgm:prSet phldrT="[Text]" custT="1"/>
      <dgm:spPr>
        <a:solidFill>
          <a:schemeClr val="accent4">
            <a:lumMod val="75000"/>
          </a:schemeClr>
        </a:solidFill>
      </dgm:spPr>
      <dgm:t>
        <a:bodyPr/>
        <a:lstStyle/>
        <a:p>
          <a:r>
            <a:rPr lang="en-GB" sz="1800" dirty="0"/>
            <a:t>Answer questions, quizzes verbally (e.g. Why are IP addresses different to MAC addresses?)</a:t>
          </a:r>
        </a:p>
      </dgm:t>
    </dgm:pt>
    <dgm:pt modelId="{AA790134-C64A-44AF-8C77-2399D4F5F27C}" type="parTrans" cxnId="{A919B8DF-C0D7-4B74-9BD0-ABAAE5AC4710}">
      <dgm:prSet/>
      <dgm:spPr/>
      <dgm:t>
        <a:bodyPr/>
        <a:lstStyle/>
        <a:p>
          <a:endParaRPr lang="en-GB"/>
        </a:p>
      </dgm:t>
    </dgm:pt>
    <dgm:pt modelId="{78200912-8D28-4F93-9711-A427886161D2}" type="sibTrans" cxnId="{A919B8DF-C0D7-4B74-9BD0-ABAAE5AC4710}">
      <dgm:prSet/>
      <dgm:spPr/>
      <dgm:t>
        <a:bodyPr/>
        <a:lstStyle/>
        <a:p>
          <a:endParaRPr lang="en-GB"/>
        </a:p>
      </dgm:t>
    </dgm:pt>
    <dgm:pt modelId="{BCEFC854-4DE3-417C-9CCA-BBAB065B8A73}">
      <dgm:prSet phldrT="[Text]" custT="1"/>
      <dgm:spPr>
        <a:solidFill>
          <a:srgbClr val="2F5597"/>
        </a:solidFill>
      </dgm:spPr>
      <dgm:t>
        <a:bodyPr/>
        <a:lstStyle/>
        <a:p>
          <a:r>
            <a:rPr lang="en-GB" sz="1800" dirty="0"/>
            <a:t>Explore an existing simulation of a network  (e.g. Packet Tracer to find out about topologies)</a:t>
          </a:r>
        </a:p>
      </dgm:t>
    </dgm:pt>
    <dgm:pt modelId="{C37C565D-3EC4-4996-85A6-7F81504BFC72}" type="parTrans" cxnId="{D24F6628-E2EB-49FA-B27E-BBDDEFA0CDCB}">
      <dgm:prSet/>
      <dgm:spPr/>
      <dgm:t>
        <a:bodyPr/>
        <a:lstStyle/>
        <a:p>
          <a:endParaRPr lang="en-GB"/>
        </a:p>
      </dgm:t>
    </dgm:pt>
    <dgm:pt modelId="{5B3F9002-6722-401A-BAD2-8BF85C05E0BB}" type="sibTrans" cxnId="{D24F6628-E2EB-49FA-B27E-BBDDEFA0CDCB}">
      <dgm:prSet/>
      <dgm:spPr/>
      <dgm:t>
        <a:bodyPr/>
        <a:lstStyle/>
        <a:p>
          <a:endParaRPr lang="en-GB"/>
        </a:p>
      </dgm:t>
    </dgm:pt>
    <dgm:pt modelId="{C420B306-4B40-46AF-AC64-DFF245390BC5}">
      <dgm:prSet phldrT="[Text]" custT="1"/>
      <dgm:spPr>
        <a:solidFill>
          <a:srgbClr val="C00000"/>
        </a:solidFill>
      </dgm:spPr>
      <dgm:t>
        <a:bodyPr/>
        <a:lstStyle/>
        <a:p>
          <a:r>
            <a:rPr lang="en-GB" sz="2800" dirty="0"/>
            <a:t>Build a real network</a:t>
          </a:r>
        </a:p>
      </dgm:t>
    </dgm:pt>
    <dgm:pt modelId="{F44C7395-828F-4357-A713-554FC55568D1}" type="parTrans" cxnId="{6D5D16DF-1343-488B-88D5-756CFDF712E5}">
      <dgm:prSet/>
      <dgm:spPr/>
      <dgm:t>
        <a:bodyPr/>
        <a:lstStyle/>
        <a:p>
          <a:endParaRPr lang="en-GB"/>
        </a:p>
      </dgm:t>
    </dgm:pt>
    <dgm:pt modelId="{2F857218-D1FB-4ED5-8052-1DB02FA1F483}" type="sibTrans" cxnId="{6D5D16DF-1343-488B-88D5-756CFDF712E5}">
      <dgm:prSet/>
      <dgm:spPr/>
      <dgm:t>
        <a:bodyPr/>
        <a:lstStyle/>
        <a:p>
          <a:endParaRPr lang="en-GB"/>
        </a:p>
      </dgm:t>
    </dgm:pt>
    <dgm:pt modelId="{648DA9FF-496E-471A-AC61-6750575E8D1E}">
      <dgm:prSet phldrT="[Text]" custT="1"/>
      <dgm:spPr>
        <a:solidFill>
          <a:schemeClr val="accent4">
            <a:lumMod val="75000"/>
          </a:schemeClr>
        </a:solidFill>
      </dgm:spPr>
      <dgm:t>
        <a:bodyPr/>
        <a:lstStyle/>
        <a:p>
          <a:r>
            <a:rPr lang="en-GB" sz="1400" dirty="0"/>
            <a:t>Complete  written vocabulary/comprehension/quiz activities (e.g. missing words, summarise a topic, dictagloss, exam questions)</a:t>
          </a:r>
        </a:p>
      </dgm:t>
    </dgm:pt>
    <dgm:pt modelId="{BEE308A9-5142-4479-9CA5-0C3245AAF2EC}" type="parTrans" cxnId="{2FF8FCA1-402D-42A9-BEFF-B3CB6EA5CE35}">
      <dgm:prSet/>
      <dgm:spPr/>
      <dgm:t>
        <a:bodyPr/>
        <a:lstStyle/>
        <a:p>
          <a:endParaRPr lang="en-GB"/>
        </a:p>
      </dgm:t>
    </dgm:pt>
    <dgm:pt modelId="{9ADDD820-4603-4021-AC46-C69AF5D1831C}" type="sibTrans" cxnId="{2FF8FCA1-402D-42A9-BEFF-B3CB6EA5CE35}">
      <dgm:prSet/>
      <dgm:spPr/>
      <dgm:t>
        <a:bodyPr/>
        <a:lstStyle/>
        <a:p>
          <a:endParaRPr lang="en-GB"/>
        </a:p>
      </dgm:t>
    </dgm:pt>
    <dgm:pt modelId="{E78A0833-5111-4D28-8B45-B380C4AAAEF3}">
      <dgm:prSet phldrT="[Text]" custT="1"/>
      <dgm:spPr>
        <a:solidFill>
          <a:schemeClr val="accent1">
            <a:lumMod val="75000"/>
          </a:schemeClr>
        </a:solidFill>
      </dgm:spPr>
      <dgm:t>
        <a:bodyPr/>
        <a:lstStyle/>
        <a:p>
          <a:r>
            <a:rPr lang="en-GB" sz="2000" dirty="0"/>
            <a:t>Role play (e.g. Packets moving data across the Internet)</a:t>
          </a:r>
        </a:p>
      </dgm:t>
    </dgm:pt>
    <dgm:pt modelId="{9B42D812-11B2-47EF-B427-53BD35665ACD}" type="parTrans" cxnId="{2A4B1EC4-67DB-4579-930A-C35DE9161433}">
      <dgm:prSet/>
      <dgm:spPr/>
      <dgm:t>
        <a:bodyPr/>
        <a:lstStyle/>
        <a:p>
          <a:endParaRPr lang="en-GB"/>
        </a:p>
      </dgm:t>
    </dgm:pt>
    <dgm:pt modelId="{BA0DDDF5-81D7-4FD9-A1C2-ABBF4F8E79AB}" type="sibTrans" cxnId="{2A4B1EC4-67DB-4579-930A-C35DE9161433}">
      <dgm:prSet/>
      <dgm:spPr/>
      <dgm:t>
        <a:bodyPr/>
        <a:lstStyle/>
        <a:p>
          <a:endParaRPr lang="en-GB"/>
        </a:p>
      </dgm:t>
    </dgm:pt>
    <dgm:pt modelId="{309EE042-2941-4E71-A020-3F413F68C3E9}">
      <dgm:prSet phldrT="[Text]" custT="1"/>
      <dgm:spPr>
        <a:solidFill>
          <a:srgbClr val="3B3838"/>
        </a:solidFill>
      </dgm:spPr>
      <dgm:t>
        <a:bodyPr/>
        <a:lstStyle/>
        <a:p>
          <a:r>
            <a:rPr lang="en-GB" sz="2000" dirty="0"/>
            <a:t>Listen to memorable facts (alarming/meaningful hooks)</a:t>
          </a:r>
        </a:p>
      </dgm:t>
    </dgm:pt>
    <dgm:pt modelId="{9C1171A5-9C2B-4639-8AC6-0A1F90EFC93B}" type="parTrans" cxnId="{4B8CB19E-6BFD-4C3E-B73B-3A0A717E66FA}">
      <dgm:prSet/>
      <dgm:spPr/>
      <dgm:t>
        <a:bodyPr/>
        <a:lstStyle/>
        <a:p>
          <a:endParaRPr lang="en-GB"/>
        </a:p>
      </dgm:t>
    </dgm:pt>
    <dgm:pt modelId="{7A25EE9A-0B97-45D7-93A5-6824CA3E0134}" type="sibTrans" cxnId="{4B8CB19E-6BFD-4C3E-B73B-3A0A717E66FA}">
      <dgm:prSet/>
      <dgm:spPr/>
      <dgm:t>
        <a:bodyPr/>
        <a:lstStyle/>
        <a:p>
          <a:endParaRPr lang="en-GB"/>
        </a:p>
      </dgm:t>
    </dgm:pt>
    <dgm:pt modelId="{779B4452-C10B-446A-BFAA-9948E628BAB4}">
      <dgm:prSet phldrT="[Text]" custT="1"/>
      <dgm:spPr>
        <a:solidFill>
          <a:srgbClr val="767171"/>
        </a:solidFill>
      </dgm:spPr>
      <dgm:t>
        <a:bodyPr/>
        <a:lstStyle/>
        <a:p>
          <a:r>
            <a:rPr lang="en-GB" sz="2800" dirty="0"/>
            <a:t>Listen to/watch a presentation</a:t>
          </a:r>
        </a:p>
      </dgm:t>
    </dgm:pt>
    <dgm:pt modelId="{738BEA37-84C7-4969-97DD-41EDA16D4795}" type="parTrans" cxnId="{A276AFE1-7486-4B97-B001-F2D645F9649E}">
      <dgm:prSet/>
      <dgm:spPr/>
      <dgm:t>
        <a:bodyPr/>
        <a:lstStyle/>
        <a:p>
          <a:endParaRPr lang="en-GB"/>
        </a:p>
      </dgm:t>
    </dgm:pt>
    <dgm:pt modelId="{2435D938-DCAA-452A-8F10-EAA208D60605}" type="sibTrans" cxnId="{A276AFE1-7486-4B97-B001-F2D645F9649E}">
      <dgm:prSet/>
      <dgm:spPr/>
      <dgm:t>
        <a:bodyPr/>
        <a:lstStyle/>
        <a:p>
          <a:endParaRPr lang="en-GB"/>
        </a:p>
      </dgm:t>
    </dgm:pt>
    <dgm:pt modelId="{BE5321A4-9374-4326-89B7-D0819E9DE2A1}">
      <dgm:prSet phldrT="[Text]" custT="1"/>
      <dgm:spPr>
        <a:solidFill>
          <a:srgbClr val="2F5597"/>
        </a:solidFill>
      </dgm:spPr>
      <dgm:t>
        <a:bodyPr/>
        <a:lstStyle/>
        <a:p>
          <a:r>
            <a:rPr lang="en-GB" sz="2000" dirty="0"/>
            <a:t>Student research (e.g. Find out about topologies)</a:t>
          </a:r>
        </a:p>
      </dgm:t>
    </dgm:pt>
    <dgm:pt modelId="{D6AA4F06-F242-4E43-91AD-438536A8C347}" type="parTrans" cxnId="{CB5A25F2-D777-4E9C-B5C5-27AE9E645DD3}">
      <dgm:prSet/>
      <dgm:spPr/>
      <dgm:t>
        <a:bodyPr/>
        <a:lstStyle/>
        <a:p>
          <a:endParaRPr lang="en-GB"/>
        </a:p>
      </dgm:t>
    </dgm:pt>
    <dgm:pt modelId="{2E6703C9-6C94-4941-81F4-42E06C5FE39E}" type="sibTrans" cxnId="{CB5A25F2-D777-4E9C-B5C5-27AE9E645DD3}">
      <dgm:prSet/>
      <dgm:spPr/>
      <dgm:t>
        <a:bodyPr/>
        <a:lstStyle/>
        <a:p>
          <a:endParaRPr lang="en-GB"/>
        </a:p>
      </dgm:t>
    </dgm:pt>
    <dgm:pt modelId="{1CA49D7F-AE26-4638-98F0-FBFF9F50CA19}">
      <dgm:prSet phldrT="[Text]" custT="1"/>
      <dgm:spPr>
        <a:solidFill>
          <a:srgbClr val="2F5597"/>
        </a:solidFill>
      </dgm:spPr>
      <dgm:t>
        <a:bodyPr/>
        <a:lstStyle/>
        <a:p>
          <a:r>
            <a:rPr lang="en-GB" sz="2000" dirty="0"/>
            <a:t>Explore (or use) a real networks (e.g. trace packets, label devices)</a:t>
          </a:r>
        </a:p>
      </dgm:t>
    </dgm:pt>
    <dgm:pt modelId="{5910B1D8-ECBF-42E2-8C70-9EB4C817BB11}" type="parTrans" cxnId="{7489DA27-EF78-4890-806B-548558408089}">
      <dgm:prSet/>
      <dgm:spPr/>
      <dgm:t>
        <a:bodyPr/>
        <a:lstStyle/>
        <a:p>
          <a:endParaRPr lang="en-GB"/>
        </a:p>
      </dgm:t>
    </dgm:pt>
    <dgm:pt modelId="{F3190F29-7D35-4BCB-A17C-19B5AD7728DB}" type="sibTrans" cxnId="{7489DA27-EF78-4890-806B-548558408089}">
      <dgm:prSet/>
      <dgm:spPr/>
      <dgm:t>
        <a:bodyPr/>
        <a:lstStyle/>
        <a:p>
          <a:endParaRPr lang="en-GB"/>
        </a:p>
      </dgm:t>
    </dgm:pt>
    <dgm:pt modelId="{EA6ED049-B1A6-4803-A41A-7A30698161DB}">
      <dgm:prSet phldrT="[Text]" custT="1"/>
      <dgm:spPr>
        <a:solidFill>
          <a:srgbClr val="C00000"/>
        </a:solidFill>
      </dgm:spPr>
      <dgm:t>
        <a:bodyPr/>
        <a:lstStyle/>
        <a:p>
          <a:r>
            <a:rPr lang="en-GB" sz="2800" dirty="0"/>
            <a:t>Create an analogy</a:t>
          </a:r>
        </a:p>
      </dgm:t>
    </dgm:pt>
    <dgm:pt modelId="{0629C811-D41B-42AD-BA0B-D23EF4B6583E}" type="parTrans" cxnId="{7B483975-305B-4F3E-BA46-61B595C306C3}">
      <dgm:prSet/>
      <dgm:spPr/>
      <dgm:t>
        <a:bodyPr/>
        <a:lstStyle/>
        <a:p>
          <a:endParaRPr lang="en-GB"/>
        </a:p>
      </dgm:t>
    </dgm:pt>
    <dgm:pt modelId="{14D5BE9E-1964-4DF9-B2BE-47F88E66F84E}" type="sibTrans" cxnId="{7B483975-305B-4F3E-BA46-61B595C306C3}">
      <dgm:prSet/>
      <dgm:spPr/>
      <dgm:t>
        <a:bodyPr/>
        <a:lstStyle/>
        <a:p>
          <a:endParaRPr lang="en-GB"/>
        </a:p>
      </dgm:t>
    </dgm:pt>
    <dgm:pt modelId="{5E740A43-9C4E-413F-8284-89FD5BF21684}">
      <dgm:prSet phldrT="[Text]" custT="1"/>
      <dgm:spPr>
        <a:solidFill>
          <a:srgbClr val="7030A0"/>
        </a:solidFill>
      </dgm:spPr>
      <dgm:t>
        <a:bodyPr/>
        <a:lstStyle/>
        <a:p>
          <a:r>
            <a:rPr lang="en-GB" sz="2000" dirty="0"/>
            <a:t>Fix/break/change a simulation of a network</a:t>
          </a:r>
        </a:p>
      </dgm:t>
    </dgm:pt>
    <dgm:pt modelId="{EA0C36D2-997D-42E4-AF81-1799AD8EC8A5}" type="parTrans" cxnId="{10E18127-E35D-4079-BC0C-8BB9FF9E777B}">
      <dgm:prSet/>
      <dgm:spPr/>
      <dgm:t>
        <a:bodyPr/>
        <a:lstStyle/>
        <a:p>
          <a:endParaRPr lang="en-GB"/>
        </a:p>
      </dgm:t>
    </dgm:pt>
    <dgm:pt modelId="{97376ED5-7E77-4B78-83C8-0C74C3C4DFB8}" type="sibTrans" cxnId="{10E18127-E35D-4079-BC0C-8BB9FF9E777B}">
      <dgm:prSet/>
      <dgm:spPr/>
      <dgm:t>
        <a:bodyPr/>
        <a:lstStyle/>
        <a:p>
          <a:endParaRPr lang="en-GB"/>
        </a:p>
      </dgm:t>
    </dgm:pt>
    <dgm:pt modelId="{87597E37-D387-417B-BEB1-0C10582DC7A4}">
      <dgm:prSet phldrT="[Text]" custT="1"/>
      <dgm:spPr>
        <a:solidFill>
          <a:srgbClr val="C00000"/>
        </a:solidFill>
      </dgm:spPr>
      <dgm:t>
        <a:bodyPr/>
        <a:lstStyle/>
        <a:p>
          <a:r>
            <a:rPr lang="en-GB" sz="2800" dirty="0"/>
            <a:t>Build a simulation of a  network </a:t>
          </a:r>
        </a:p>
      </dgm:t>
    </dgm:pt>
    <dgm:pt modelId="{26A028EF-1CDA-4868-8F84-6D1B519B4ADC}" type="parTrans" cxnId="{B9DE01EB-569E-4B29-B1E9-23A83FB4A00F}">
      <dgm:prSet/>
      <dgm:spPr/>
      <dgm:t>
        <a:bodyPr/>
        <a:lstStyle/>
        <a:p>
          <a:endParaRPr lang="en-GB"/>
        </a:p>
      </dgm:t>
    </dgm:pt>
    <dgm:pt modelId="{1A61083E-73AC-4AF9-899E-A5DB6B4EF5D7}" type="sibTrans" cxnId="{B9DE01EB-569E-4B29-B1E9-23A83FB4A00F}">
      <dgm:prSet/>
      <dgm:spPr/>
      <dgm:t>
        <a:bodyPr/>
        <a:lstStyle/>
        <a:p>
          <a:endParaRPr lang="en-GB"/>
        </a:p>
      </dgm:t>
    </dgm:pt>
    <dgm:pt modelId="{77EDF54A-CC24-4E76-9A1F-9DFB1A5F6B6D}">
      <dgm:prSet custT="1"/>
      <dgm:spPr>
        <a:solidFill>
          <a:srgbClr val="3B3838"/>
        </a:solidFill>
      </dgm:spPr>
      <dgm:t>
        <a:bodyPr/>
        <a:lstStyle/>
        <a:p>
          <a:r>
            <a:rPr lang="en-GB" sz="1400" dirty="0"/>
            <a:t>Use a representation such as a diagram that summarises a concept (e.g.  Use a </a:t>
          </a:r>
          <a:r>
            <a:rPr lang="en-GB" sz="1400" dirty="0" err="1"/>
            <a:t>tcp</a:t>
          </a:r>
          <a:r>
            <a:rPr lang="en-GB" sz="1400" dirty="0"/>
            <a:t>/</a:t>
          </a:r>
          <a:r>
            <a:rPr lang="en-GB" sz="1400" dirty="0" err="1"/>
            <a:t>ip</a:t>
          </a:r>
          <a:r>
            <a:rPr lang="en-GB" sz="1400" dirty="0"/>
            <a:t> poster to  answer questions)</a:t>
          </a:r>
        </a:p>
      </dgm:t>
    </dgm:pt>
    <dgm:pt modelId="{69C65603-733D-4CA3-9C19-64BDBACA398B}" type="parTrans" cxnId="{981654D4-18D0-43A7-BB77-D60605CDC5D3}">
      <dgm:prSet/>
      <dgm:spPr/>
      <dgm:t>
        <a:bodyPr/>
        <a:lstStyle/>
        <a:p>
          <a:endParaRPr lang="en-GB"/>
        </a:p>
      </dgm:t>
    </dgm:pt>
    <dgm:pt modelId="{5768AA43-172A-4F2C-98B9-DBBFEF33B802}" type="sibTrans" cxnId="{981654D4-18D0-43A7-BB77-D60605CDC5D3}">
      <dgm:prSet/>
      <dgm:spPr/>
      <dgm:t>
        <a:bodyPr/>
        <a:lstStyle/>
        <a:p>
          <a:endParaRPr lang="en-GB"/>
        </a:p>
      </dgm:t>
    </dgm:pt>
    <dgm:pt modelId="{24E44EE1-A85E-4CF4-BE4B-C8B9BFD74777}">
      <dgm:prSet custT="1"/>
      <dgm:spPr>
        <a:solidFill>
          <a:schemeClr val="bg2">
            <a:lumMod val="50000"/>
          </a:schemeClr>
        </a:solidFill>
      </dgm:spPr>
      <dgm:t>
        <a:bodyPr/>
        <a:lstStyle/>
        <a:p>
          <a:r>
            <a:rPr lang="en-GB" sz="2000" dirty="0"/>
            <a:t>Listen to/watch a demonstration of a simulation</a:t>
          </a:r>
        </a:p>
      </dgm:t>
    </dgm:pt>
    <dgm:pt modelId="{E4BF8708-9228-44E9-AD18-56937680A9E1}" type="parTrans" cxnId="{26D63F42-2B67-4233-B8DD-F6B3FA40B672}">
      <dgm:prSet/>
      <dgm:spPr/>
      <dgm:t>
        <a:bodyPr/>
        <a:lstStyle/>
        <a:p>
          <a:endParaRPr lang="en-GB"/>
        </a:p>
      </dgm:t>
    </dgm:pt>
    <dgm:pt modelId="{FC78FAD7-FA8F-4421-8433-97F9038040D0}" type="sibTrans" cxnId="{26D63F42-2B67-4233-B8DD-F6B3FA40B672}">
      <dgm:prSet/>
      <dgm:spPr/>
      <dgm:t>
        <a:bodyPr/>
        <a:lstStyle/>
        <a:p>
          <a:endParaRPr lang="en-GB"/>
        </a:p>
      </dgm:t>
    </dgm:pt>
    <dgm:pt modelId="{D574D0C6-A0E4-4B6C-A5C9-39AC06563A32}">
      <dgm:prSet custT="1"/>
      <dgm:spPr>
        <a:solidFill>
          <a:srgbClr val="7030A0"/>
        </a:solidFill>
      </dgm:spPr>
      <dgm:t>
        <a:bodyPr/>
        <a:lstStyle/>
        <a:p>
          <a:r>
            <a:rPr lang="en-GB" sz="2400" dirty="0"/>
            <a:t>Fix/break/ change a real network</a:t>
          </a:r>
        </a:p>
      </dgm:t>
    </dgm:pt>
    <dgm:pt modelId="{8B624E41-11D3-49CF-8E84-3E0824FD8483}" type="parTrans" cxnId="{61C4DD11-06DA-4C9F-BD7F-05AEB1AE5595}">
      <dgm:prSet/>
      <dgm:spPr/>
      <dgm:t>
        <a:bodyPr/>
        <a:lstStyle/>
        <a:p>
          <a:endParaRPr lang="en-GB"/>
        </a:p>
      </dgm:t>
    </dgm:pt>
    <dgm:pt modelId="{6A7623AD-793F-4AB4-9B56-EECE1B4F6FC6}" type="sibTrans" cxnId="{61C4DD11-06DA-4C9F-BD7F-05AEB1AE5595}">
      <dgm:prSet/>
      <dgm:spPr/>
      <dgm:t>
        <a:bodyPr/>
        <a:lstStyle/>
        <a:p>
          <a:endParaRPr lang="en-GB"/>
        </a:p>
      </dgm:t>
    </dgm:pt>
    <dgm:pt modelId="{0330E1E1-F988-444C-9675-1CFAFE93D8C6}">
      <dgm:prSet/>
      <dgm:spPr>
        <a:solidFill>
          <a:srgbClr val="C00000"/>
        </a:solidFill>
      </dgm:spPr>
      <dgm:t>
        <a:bodyPr/>
        <a:lstStyle/>
        <a:p>
          <a:r>
            <a:rPr lang="en-GB" dirty="0"/>
            <a:t>Create presentations, videos, games (e.g. make a resource that explains </a:t>
          </a:r>
          <a:r>
            <a:rPr lang="en-GB" dirty="0" err="1"/>
            <a:t>tcp</a:t>
          </a:r>
          <a:r>
            <a:rPr lang="en-GB" dirty="0"/>
            <a:t>/</a:t>
          </a:r>
          <a:r>
            <a:rPr lang="en-GB" dirty="0" err="1"/>
            <a:t>ip</a:t>
          </a:r>
          <a:r>
            <a:rPr lang="en-GB" dirty="0"/>
            <a:t>)</a:t>
          </a:r>
        </a:p>
      </dgm:t>
    </dgm:pt>
    <dgm:pt modelId="{442F7ADB-BD90-47EC-A417-EDE80E29495E}" type="parTrans" cxnId="{43ACE836-4C1E-4C4C-B51D-A0623379DE1A}">
      <dgm:prSet/>
      <dgm:spPr/>
      <dgm:t>
        <a:bodyPr/>
        <a:lstStyle/>
        <a:p>
          <a:endParaRPr lang="en-GB"/>
        </a:p>
      </dgm:t>
    </dgm:pt>
    <dgm:pt modelId="{69219288-6B3C-4279-AF4E-596D42A2247E}" type="sibTrans" cxnId="{43ACE836-4C1E-4C4C-B51D-A0623379DE1A}">
      <dgm:prSet/>
      <dgm:spPr/>
      <dgm:t>
        <a:bodyPr/>
        <a:lstStyle/>
        <a:p>
          <a:endParaRPr lang="en-GB"/>
        </a:p>
      </dgm:t>
    </dgm:pt>
    <dgm:pt modelId="{158BC022-94CC-4798-B1A5-B9B08ABA8129}" type="pres">
      <dgm:prSet presAssocID="{DEC3EBD7-0595-49D5-BA56-0ED3A8099CFD}" presName="diagram" presStyleCnt="0">
        <dgm:presLayoutVars>
          <dgm:dir val="rev"/>
          <dgm:resizeHandles val="exact"/>
        </dgm:presLayoutVars>
      </dgm:prSet>
      <dgm:spPr/>
    </dgm:pt>
    <dgm:pt modelId="{28784A06-9845-414B-A262-BFE96B816CDD}" type="pres">
      <dgm:prSet presAssocID="{779B4452-C10B-446A-BFAA-9948E628BAB4}" presName="node" presStyleLbl="node1" presStyleIdx="0" presStyleCnt="19" custLinFactNeighborX="-430" custLinFactNeighborY="795">
        <dgm:presLayoutVars>
          <dgm:bulletEnabled val="1"/>
        </dgm:presLayoutVars>
      </dgm:prSet>
      <dgm:spPr/>
    </dgm:pt>
    <dgm:pt modelId="{97F24B89-54AE-4649-BB91-8CBBBDD93C01}" type="pres">
      <dgm:prSet presAssocID="{2435D938-DCAA-452A-8F10-EAA208D60605}" presName="sibTrans" presStyleCnt="0"/>
      <dgm:spPr/>
    </dgm:pt>
    <dgm:pt modelId="{C615DA79-EC94-4CB8-85B3-F40FAA7D02AC}" type="pres">
      <dgm:prSet presAssocID="{BE5321A4-9374-4326-89B7-D0819E9DE2A1}" presName="node" presStyleLbl="node1" presStyleIdx="1" presStyleCnt="19">
        <dgm:presLayoutVars>
          <dgm:bulletEnabled val="1"/>
        </dgm:presLayoutVars>
      </dgm:prSet>
      <dgm:spPr/>
    </dgm:pt>
    <dgm:pt modelId="{5B48997F-4591-4C93-A400-C3DC9F3BA9F5}" type="pres">
      <dgm:prSet presAssocID="{2E6703C9-6C94-4941-81F4-42E06C5FE39E}" presName="sibTrans" presStyleCnt="0"/>
      <dgm:spPr/>
    </dgm:pt>
    <dgm:pt modelId="{F5072AF3-7481-4EA6-AF9C-17B8C0989250}" type="pres">
      <dgm:prSet presAssocID="{8CE46B88-7F26-46C1-A618-EDEF46357FAF}" presName="node" presStyleLbl="node1" presStyleIdx="2" presStyleCnt="19">
        <dgm:presLayoutVars>
          <dgm:bulletEnabled val="1"/>
        </dgm:presLayoutVars>
      </dgm:prSet>
      <dgm:spPr/>
    </dgm:pt>
    <dgm:pt modelId="{E21F29C0-B849-47B8-98DD-1AADEDF07436}" type="pres">
      <dgm:prSet presAssocID="{89691BC8-90B8-4C5A-9A14-7517BB47A715}" presName="sibTrans" presStyleCnt="0"/>
      <dgm:spPr/>
    </dgm:pt>
    <dgm:pt modelId="{DA5697AD-7FD9-4DDE-AF28-A769A8EE8C20}" type="pres">
      <dgm:prSet presAssocID="{87597E37-D387-417B-BEB1-0C10582DC7A4}" presName="node" presStyleLbl="node1" presStyleIdx="3" presStyleCnt="19" custLinFactNeighborX="-429" custLinFactNeighborY="4295">
        <dgm:presLayoutVars>
          <dgm:bulletEnabled val="1"/>
        </dgm:presLayoutVars>
      </dgm:prSet>
      <dgm:spPr/>
    </dgm:pt>
    <dgm:pt modelId="{19C10EB3-16D9-44EA-BA18-1CBA1ACCB530}" type="pres">
      <dgm:prSet presAssocID="{1A61083E-73AC-4AF9-899E-A5DB6B4EF5D7}" presName="sibTrans" presStyleCnt="0"/>
      <dgm:spPr/>
    </dgm:pt>
    <dgm:pt modelId="{877BDEE5-030E-443A-956C-5D859A8CEE4B}" type="pres">
      <dgm:prSet presAssocID="{77EDF54A-CC24-4E76-9A1F-9DFB1A5F6B6D}" presName="node" presStyleLbl="node1" presStyleIdx="4" presStyleCnt="19">
        <dgm:presLayoutVars>
          <dgm:bulletEnabled val="1"/>
        </dgm:presLayoutVars>
      </dgm:prSet>
      <dgm:spPr/>
    </dgm:pt>
    <dgm:pt modelId="{C7948491-5DEA-46A5-8A50-88CA4189AF6A}" type="pres">
      <dgm:prSet presAssocID="{5768AA43-172A-4F2C-98B9-DBBFEF33B802}" presName="sibTrans" presStyleCnt="0"/>
      <dgm:spPr/>
    </dgm:pt>
    <dgm:pt modelId="{A85889F0-4663-466C-B5E0-57309B3940E7}" type="pres">
      <dgm:prSet presAssocID="{62B6C2C9-D3B0-4FD3-BDA5-BFCEA0CEBA57}" presName="node" presStyleLbl="node1" presStyleIdx="5" presStyleCnt="19">
        <dgm:presLayoutVars>
          <dgm:bulletEnabled val="1"/>
        </dgm:presLayoutVars>
      </dgm:prSet>
      <dgm:spPr/>
    </dgm:pt>
    <dgm:pt modelId="{0CA45F89-59DD-47F7-A117-3271F3DA3611}" type="pres">
      <dgm:prSet presAssocID="{78200912-8D28-4F93-9711-A427886161D2}" presName="sibTrans" presStyleCnt="0"/>
      <dgm:spPr/>
    </dgm:pt>
    <dgm:pt modelId="{164A8CD4-87D8-4DDB-BD44-FF211798AB9F}" type="pres">
      <dgm:prSet presAssocID="{0330E1E1-F988-444C-9675-1CFAFE93D8C6}" presName="node" presStyleLbl="node1" presStyleIdx="6" presStyleCnt="19">
        <dgm:presLayoutVars>
          <dgm:bulletEnabled val="1"/>
        </dgm:presLayoutVars>
      </dgm:prSet>
      <dgm:spPr/>
    </dgm:pt>
    <dgm:pt modelId="{C1630ABF-DDD2-4F2E-BC0F-56D948133E7B}" type="pres">
      <dgm:prSet presAssocID="{69219288-6B3C-4279-AF4E-596D42A2247E}" presName="sibTrans" presStyleCnt="0"/>
      <dgm:spPr/>
    </dgm:pt>
    <dgm:pt modelId="{07C810BF-76E0-42E1-86F2-09CD59CD53BB}" type="pres">
      <dgm:prSet presAssocID="{5E740A43-9C4E-413F-8284-89FD5BF21684}" presName="node" presStyleLbl="node1" presStyleIdx="7" presStyleCnt="19">
        <dgm:presLayoutVars>
          <dgm:bulletEnabled val="1"/>
        </dgm:presLayoutVars>
      </dgm:prSet>
      <dgm:spPr/>
    </dgm:pt>
    <dgm:pt modelId="{CB42EC26-B077-4BA7-8DBB-703BEC870578}" type="pres">
      <dgm:prSet presAssocID="{97376ED5-7E77-4B78-83C8-0C74C3C4DFB8}" presName="sibTrans" presStyleCnt="0"/>
      <dgm:spPr/>
    </dgm:pt>
    <dgm:pt modelId="{CFEDA0E9-AEA9-4929-A378-14F5D4E7D697}" type="pres">
      <dgm:prSet presAssocID="{309EE042-2941-4E71-A020-3F413F68C3E9}" presName="node" presStyleLbl="node1" presStyleIdx="8" presStyleCnt="19">
        <dgm:presLayoutVars>
          <dgm:bulletEnabled val="1"/>
        </dgm:presLayoutVars>
      </dgm:prSet>
      <dgm:spPr/>
    </dgm:pt>
    <dgm:pt modelId="{44E5A334-6C92-4946-A7D5-0164607FC380}" type="pres">
      <dgm:prSet presAssocID="{7A25EE9A-0B97-45D7-93A5-6824CA3E0134}" presName="sibTrans" presStyleCnt="0"/>
      <dgm:spPr/>
    </dgm:pt>
    <dgm:pt modelId="{1523B3D2-70F9-4DAB-A132-A43076512617}" type="pres">
      <dgm:prSet presAssocID="{648DA9FF-496E-471A-AC61-6750575E8D1E}" presName="node" presStyleLbl="node1" presStyleIdx="9" presStyleCnt="19">
        <dgm:presLayoutVars>
          <dgm:bulletEnabled val="1"/>
        </dgm:presLayoutVars>
      </dgm:prSet>
      <dgm:spPr/>
    </dgm:pt>
    <dgm:pt modelId="{038DE7EA-CC87-4E35-A4A3-33B8AB665308}" type="pres">
      <dgm:prSet presAssocID="{9ADDD820-4603-4021-AC46-C69AF5D1831C}" presName="sibTrans" presStyleCnt="0"/>
      <dgm:spPr/>
    </dgm:pt>
    <dgm:pt modelId="{2B799B9E-94A9-49C5-BE9C-CF63CB59D6B8}" type="pres">
      <dgm:prSet presAssocID="{1CA49D7F-AE26-4638-98F0-FBFF9F50CA19}" presName="node" presStyleLbl="node1" presStyleIdx="10" presStyleCnt="19">
        <dgm:presLayoutVars>
          <dgm:bulletEnabled val="1"/>
        </dgm:presLayoutVars>
      </dgm:prSet>
      <dgm:spPr/>
    </dgm:pt>
    <dgm:pt modelId="{9B53DB78-B0A5-44F0-9478-0ED9B2FE33DD}" type="pres">
      <dgm:prSet presAssocID="{F3190F29-7D35-4BCB-A17C-19B5AD7728DB}" presName="sibTrans" presStyleCnt="0"/>
      <dgm:spPr/>
    </dgm:pt>
    <dgm:pt modelId="{44D03E93-7A10-428A-8E5D-F54A0CE12CDD}" type="pres">
      <dgm:prSet presAssocID="{E78A0833-5111-4D28-8B45-B380C4AAAEF3}" presName="node" presStyleLbl="node1" presStyleIdx="11" presStyleCnt="19">
        <dgm:presLayoutVars>
          <dgm:bulletEnabled val="1"/>
        </dgm:presLayoutVars>
      </dgm:prSet>
      <dgm:spPr/>
    </dgm:pt>
    <dgm:pt modelId="{C51B419C-F7AF-47A8-87D2-921531823599}" type="pres">
      <dgm:prSet presAssocID="{BA0DDDF5-81D7-4FD9-A1C2-ABBF4F8E79AB}" presName="sibTrans" presStyleCnt="0"/>
      <dgm:spPr/>
    </dgm:pt>
    <dgm:pt modelId="{4A2FC3E5-2F8B-4379-B674-46CDA3BC5921}" type="pres">
      <dgm:prSet presAssocID="{BCEFC854-4DE3-417C-9CCA-BBAB065B8A73}" presName="node" presStyleLbl="node1" presStyleIdx="12" presStyleCnt="19">
        <dgm:presLayoutVars>
          <dgm:bulletEnabled val="1"/>
        </dgm:presLayoutVars>
      </dgm:prSet>
      <dgm:spPr/>
    </dgm:pt>
    <dgm:pt modelId="{AC50AB17-68F5-45AC-A0E0-279F2A5CB390}" type="pres">
      <dgm:prSet presAssocID="{5B3F9002-6722-401A-BAD2-8BF85C05E0BB}" presName="sibTrans" presStyleCnt="0"/>
      <dgm:spPr/>
    </dgm:pt>
    <dgm:pt modelId="{72A99B07-70CD-44B8-AEB3-914828E2AFEA}" type="pres">
      <dgm:prSet presAssocID="{24E44EE1-A85E-4CF4-BE4B-C8B9BFD74777}" presName="node" presStyleLbl="node1" presStyleIdx="13" presStyleCnt="19">
        <dgm:presLayoutVars>
          <dgm:bulletEnabled val="1"/>
        </dgm:presLayoutVars>
      </dgm:prSet>
      <dgm:spPr/>
    </dgm:pt>
    <dgm:pt modelId="{B7F1E2DF-C91E-4C3E-909C-4D7A47CCDB8E}" type="pres">
      <dgm:prSet presAssocID="{FC78FAD7-FA8F-4421-8433-97F9038040D0}" presName="sibTrans" presStyleCnt="0"/>
      <dgm:spPr/>
    </dgm:pt>
    <dgm:pt modelId="{12F0FA1F-7971-42B1-A67D-F3141CE7C73F}" type="pres">
      <dgm:prSet presAssocID="{D574D0C6-A0E4-4B6C-A5C9-39AC06563A32}" presName="node" presStyleLbl="node1" presStyleIdx="14" presStyleCnt="19">
        <dgm:presLayoutVars>
          <dgm:bulletEnabled val="1"/>
        </dgm:presLayoutVars>
      </dgm:prSet>
      <dgm:spPr/>
    </dgm:pt>
    <dgm:pt modelId="{9875DCE3-BF74-43CF-8263-CA0DF997DAB8}" type="pres">
      <dgm:prSet presAssocID="{6A7623AD-793F-4AB4-9B56-EECE1B4F6FC6}" presName="sibTrans" presStyleCnt="0"/>
      <dgm:spPr/>
    </dgm:pt>
    <dgm:pt modelId="{F5F0A800-FD22-46F2-B2AA-CFA75677F5D2}" type="pres">
      <dgm:prSet presAssocID="{EA6ED049-B1A6-4803-A41A-7A30698161DB}" presName="node" presStyleLbl="node1" presStyleIdx="15" presStyleCnt="19">
        <dgm:presLayoutVars>
          <dgm:bulletEnabled val="1"/>
        </dgm:presLayoutVars>
      </dgm:prSet>
      <dgm:spPr/>
    </dgm:pt>
    <dgm:pt modelId="{E8F00393-B448-47AE-882A-F8CDC8B69413}" type="pres">
      <dgm:prSet presAssocID="{14D5BE9E-1964-4DF9-B2BE-47F88E66F84E}" presName="sibTrans" presStyleCnt="0"/>
      <dgm:spPr/>
    </dgm:pt>
    <dgm:pt modelId="{AACFB214-8917-4F31-98E1-D6998C4F72E8}" type="pres">
      <dgm:prSet presAssocID="{A84B758C-E56C-43AB-8356-2A4AB5E89435}" presName="node" presStyleLbl="node1" presStyleIdx="16" presStyleCnt="19">
        <dgm:presLayoutVars>
          <dgm:bulletEnabled val="1"/>
        </dgm:presLayoutVars>
      </dgm:prSet>
      <dgm:spPr/>
    </dgm:pt>
    <dgm:pt modelId="{CF1EF1B1-061D-4FCA-ACE0-2058675AFCE6}" type="pres">
      <dgm:prSet presAssocID="{2E40C17E-344C-4D46-8EF2-A37D2C95DA1F}" presName="sibTrans" presStyleCnt="0"/>
      <dgm:spPr/>
    </dgm:pt>
    <dgm:pt modelId="{A1717875-F6C7-4408-9C47-E16DE3792A56}" type="pres">
      <dgm:prSet presAssocID="{3545A728-C396-48A5-B0C9-09D360F230D5}" presName="node" presStyleLbl="node1" presStyleIdx="17" presStyleCnt="19">
        <dgm:presLayoutVars>
          <dgm:bulletEnabled val="1"/>
        </dgm:presLayoutVars>
      </dgm:prSet>
      <dgm:spPr/>
    </dgm:pt>
    <dgm:pt modelId="{E3E02E86-D6D0-46E8-80D5-4881B5AC89D6}" type="pres">
      <dgm:prSet presAssocID="{13E576A8-34E8-4C47-BA08-E300090CFC1F}" presName="sibTrans" presStyleCnt="0"/>
      <dgm:spPr/>
    </dgm:pt>
    <dgm:pt modelId="{08B6B88E-B8F1-4B79-9A90-7E815D1E0887}" type="pres">
      <dgm:prSet presAssocID="{C420B306-4B40-46AF-AC64-DFF245390BC5}" presName="node" presStyleLbl="node1" presStyleIdx="18" presStyleCnt="19">
        <dgm:presLayoutVars>
          <dgm:bulletEnabled val="1"/>
        </dgm:presLayoutVars>
      </dgm:prSet>
      <dgm:spPr/>
    </dgm:pt>
  </dgm:ptLst>
  <dgm:cxnLst>
    <dgm:cxn modelId="{2A5B4802-8D76-4F9E-A685-97E4E3A4173E}" srcId="{DEC3EBD7-0595-49D5-BA56-0ED3A8099CFD}" destId="{8CE46B88-7F26-46C1-A618-EDEF46357FAF}" srcOrd="2" destOrd="0" parTransId="{5E95748C-8038-4521-87C0-569CF97E4F93}" sibTransId="{89691BC8-90B8-4C5A-9A14-7517BB47A715}"/>
    <dgm:cxn modelId="{52CD8B10-2B85-4FEA-832C-3850665146A2}" type="presOf" srcId="{309EE042-2941-4E71-A020-3F413F68C3E9}" destId="{CFEDA0E9-AEA9-4929-A378-14F5D4E7D697}" srcOrd="0" destOrd="0" presId="urn:microsoft.com/office/officeart/2005/8/layout/default"/>
    <dgm:cxn modelId="{61C4DD11-06DA-4C9F-BD7F-05AEB1AE5595}" srcId="{DEC3EBD7-0595-49D5-BA56-0ED3A8099CFD}" destId="{D574D0C6-A0E4-4B6C-A5C9-39AC06563A32}" srcOrd="14" destOrd="0" parTransId="{8B624E41-11D3-49CF-8E84-3E0824FD8483}" sibTransId="{6A7623AD-793F-4AB4-9B56-EECE1B4F6FC6}"/>
    <dgm:cxn modelId="{10E18127-E35D-4079-BC0C-8BB9FF9E777B}" srcId="{DEC3EBD7-0595-49D5-BA56-0ED3A8099CFD}" destId="{5E740A43-9C4E-413F-8284-89FD5BF21684}" srcOrd="7" destOrd="0" parTransId="{EA0C36D2-997D-42E4-AF81-1799AD8EC8A5}" sibTransId="{97376ED5-7E77-4B78-83C8-0C74C3C4DFB8}"/>
    <dgm:cxn modelId="{7489DA27-EF78-4890-806B-548558408089}" srcId="{DEC3EBD7-0595-49D5-BA56-0ED3A8099CFD}" destId="{1CA49D7F-AE26-4638-98F0-FBFF9F50CA19}" srcOrd="10" destOrd="0" parTransId="{5910B1D8-ECBF-42E2-8C70-9EB4C817BB11}" sibTransId="{F3190F29-7D35-4BCB-A17C-19B5AD7728DB}"/>
    <dgm:cxn modelId="{D24F6628-E2EB-49FA-B27E-BBDDEFA0CDCB}" srcId="{DEC3EBD7-0595-49D5-BA56-0ED3A8099CFD}" destId="{BCEFC854-4DE3-417C-9CCA-BBAB065B8A73}" srcOrd="12" destOrd="0" parTransId="{C37C565D-3EC4-4996-85A6-7F81504BFC72}" sibTransId="{5B3F9002-6722-401A-BAD2-8BF85C05E0BB}"/>
    <dgm:cxn modelId="{43ACE836-4C1E-4C4C-B51D-A0623379DE1A}" srcId="{DEC3EBD7-0595-49D5-BA56-0ED3A8099CFD}" destId="{0330E1E1-F988-444C-9675-1CFAFE93D8C6}" srcOrd="6" destOrd="0" parTransId="{442F7ADB-BD90-47EC-A417-EDE80E29495E}" sibTransId="{69219288-6B3C-4279-AF4E-596D42A2247E}"/>
    <dgm:cxn modelId="{EB1B0C60-B9C8-4F57-9EA1-96ADE91B34D2}" type="presOf" srcId="{648DA9FF-496E-471A-AC61-6750575E8D1E}" destId="{1523B3D2-70F9-4DAB-A132-A43076512617}" srcOrd="0" destOrd="0" presId="urn:microsoft.com/office/officeart/2005/8/layout/default"/>
    <dgm:cxn modelId="{26D63F42-2B67-4233-B8DD-F6B3FA40B672}" srcId="{DEC3EBD7-0595-49D5-BA56-0ED3A8099CFD}" destId="{24E44EE1-A85E-4CF4-BE4B-C8B9BFD74777}" srcOrd="13" destOrd="0" parTransId="{E4BF8708-9228-44E9-AD18-56937680A9E1}" sibTransId="{FC78FAD7-FA8F-4421-8433-97F9038040D0}"/>
    <dgm:cxn modelId="{F1D54E63-32DC-44C6-8DA9-8DD6A3894741}" type="presOf" srcId="{0330E1E1-F988-444C-9675-1CFAFE93D8C6}" destId="{164A8CD4-87D8-4DDB-BD44-FF211798AB9F}" srcOrd="0" destOrd="0" presId="urn:microsoft.com/office/officeart/2005/8/layout/default"/>
    <dgm:cxn modelId="{4DBB1D64-E764-4D4C-8561-9D7C15FE7EA5}" type="presOf" srcId="{5E740A43-9C4E-413F-8284-89FD5BF21684}" destId="{07C810BF-76E0-42E1-86F2-09CD59CD53BB}" srcOrd="0" destOrd="0" presId="urn:microsoft.com/office/officeart/2005/8/layout/default"/>
    <dgm:cxn modelId="{92B7D765-7C9B-4140-8E74-B12884C4090A}" type="presOf" srcId="{BE5321A4-9374-4326-89B7-D0819E9DE2A1}" destId="{C615DA79-EC94-4CB8-85B3-F40FAA7D02AC}" srcOrd="0" destOrd="0" presId="urn:microsoft.com/office/officeart/2005/8/layout/default"/>
    <dgm:cxn modelId="{1B7F126F-ECC2-4E9B-9290-13E2A89AF6C2}" type="presOf" srcId="{8CE46B88-7F26-46C1-A618-EDEF46357FAF}" destId="{F5072AF3-7481-4EA6-AF9C-17B8C0989250}" srcOrd="0" destOrd="0" presId="urn:microsoft.com/office/officeart/2005/8/layout/default"/>
    <dgm:cxn modelId="{46BD3953-BBE9-45E7-BD81-569D7EC5AED6}" type="presOf" srcId="{EA6ED049-B1A6-4803-A41A-7A30698161DB}" destId="{F5F0A800-FD22-46F2-B2AA-CFA75677F5D2}" srcOrd="0" destOrd="0" presId="urn:microsoft.com/office/officeart/2005/8/layout/default"/>
    <dgm:cxn modelId="{7B483975-305B-4F3E-BA46-61B595C306C3}" srcId="{DEC3EBD7-0595-49D5-BA56-0ED3A8099CFD}" destId="{EA6ED049-B1A6-4803-A41A-7A30698161DB}" srcOrd="15" destOrd="0" parTransId="{0629C811-D41B-42AD-BA0B-D23EF4B6583E}" sibTransId="{14D5BE9E-1964-4DF9-B2BE-47F88E66F84E}"/>
    <dgm:cxn modelId="{04E8C358-E10A-4407-8274-220319CC9975}" type="presOf" srcId="{C420B306-4B40-46AF-AC64-DFF245390BC5}" destId="{08B6B88E-B8F1-4B79-9A90-7E815D1E0887}" srcOrd="0" destOrd="0" presId="urn:microsoft.com/office/officeart/2005/8/layout/default"/>
    <dgm:cxn modelId="{44F5A38D-73A4-40C0-A495-2B0E2E617628}" type="presOf" srcId="{DEC3EBD7-0595-49D5-BA56-0ED3A8099CFD}" destId="{158BC022-94CC-4798-B1A5-B9B08ABA8129}" srcOrd="0" destOrd="0" presId="urn:microsoft.com/office/officeart/2005/8/layout/default"/>
    <dgm:cxn modelId="{80CF7C95-6B77-4835-94B0-1195181DCAF2}" type="presOf" srcId="{1CA49D7F-AE26-4638-98F0-FBFF9F50CA19}" destId="{2B799B9E-94A9-49C5-BE9C-CF63CB59D6B8}" srcOrd="0" destOrd="0" presId="urn:microsoft.com/office/officeart/2005/8/layout/default"/>
    <dgm:cxn modelId="{9B170097-B791-4B51-A066-69AE5D57274D}" type="presOf" srcId="{87597E37-D387-417B-BEB1-0C10582DC7A4}" destId="{DA5697AD-7FD9-4DDE-AF28-A769A8EE8C20}" srcOrd="0" destOrd="0" presId="urn:microsoft.com/office/officeart/2005/8/layout/default"/>
    <dgm:cxn modelId="{6D3EF498-05FC-41C0-AEEC-B498A5E09789}" type="presOf" srcId="{62B6C2C9-D3B0-4FD3-BDA5-BFCEA0CEBA57}" destId="{A85889F0-4663-466C-B5E0-57309B3940E7}" srcOrd="0" destOrd="0" presId="urn:microsoft.com/office/officeart/2005/8/layout/default"/>
    <dgm:cxn modelId="{4B8CB19E-6BFD-4C3E-B73B-3A0A717E66FA}" srcId="{DEC3EBD7-0595-49D5-BA56-0ED3A8099CFD}" destId="{309EE042-2941-4E71-A020-3F413F68C3E9}" srcOrd="8" destOrd="0" parTransId="{9C1171A5-9C2B-4639-8AC6-0A1F90EFC93B}" sibTransId="{7A25EE9A-0B97-45D7-93A5-6824CA3E0134}"/>
    <dgm:cxn modelId="{2FF8FCA1-402D-42A9-BEFF-B3CB6EA5CE35}" srcId="{DEC3EBD7-0595-49D5-BA56-0ED3A8099CFD}" destId="{648DA9FF-496E-471A-AC61-6750575E8D1E}" srcOrd="9" destOrd="0" parTransId="{BEE308A9-5142-4479-9CA5-0C3245AAF2EC}" sibTransId="{9ADDD820-4603-4021-AC46-C69AF5D1831C}"/>
    <dgm:cxn modelId="{54912DA4-BA97-486E-B0F2-2FD1100EFD50}" srcId="{DEC3EBD7-0595-49D5-BA56-0ED3A8099CFD}" destId="{A84B758C-E56C-43AB-8356-2A4AB5E89435}" srcOrd="16" destOrd="0" parTransId="{C2BAB1BC-23EA-462C-8582-5B3DE382A602}" sibTransId="{2E40C17E-344C-4D46-8EF2-A37D2C95DA1F}"/>
    <dgm:cxn modelId="{33C6ABAF-CF06-4341-A2F7-3A254F4D8F95}" srcId="{DEC3EBD7-0595-49D5-BA56-0ED3A8099CFD}" destId="{3545A728-C396-48A5-B0C9-09D360F230D5}" srcOrd="17" destOrd="0" parTransId="{59D72ADD-21F3-45CB-85E4-9174E3549A76}" sibTransId="{13E576A8-34E8-4C47-BA08-E300090CFC1F}"/>
    <dgm:cxn modelId="{2A4B1EC4-67DB-4579-930A-C35DE9161433}" srcId="{DEC3EBD7-0595-49D5-BA56-0ED3A8099CFD}" destId="{E78A0833-5111-4D28-8B45-B380C4AAAEF3}" srcOrd="11" destOrd="0" parTransId="{9B42D812-11B2-47EF-B427-53BD35665ACD}" sibTransId="{BA0DDDF5-81D7-4FD9-A1C2-ABBF4F8E79AB}"/>
    <dgm:cxn modelId="{A51067C4-B7E0-44BD-80D8-985CA88B68FB}" type="presOf" srcId="{A84B758C-E56C-43AB-8356-2A4AB5E89435}" destId="{AACFB214-8917-4F31-98E1-D6998C4F72E8}" srcOrd="0" destOrd="0" presId="urn:microsoft.com/office/officeart/2005/8/layout/default"/>
    <dgm:cxn modelId="{197FB8C7-45E8-43B2-A74C-9A43DB6FA99C}" type="presOf" srcId="{779B4452-C10B-446A-BFAA-9948E628BAB4}" destId="{28784A06-9845-414B-A262-BFE96B816CDD}" srcOrd="0" destOrd="0" presId="urn:microsoft.com/office/officeart/2005/8/layout/default"/>
    <dgm:cxn modelId="{34A5BAC9-3F91-4CDF-BA21-9A9973FC650F}" type="presOf" srcId="{77EDF54A-CC24-4E76-9A1F-9DFB1A5F6B6D}" destId="{877BDEE5-030E-443A-956C-5D859A8CEE4B}" srcOrd="0" destOrd="0" presId="urn:microsoft.com/office/officeart/2005/8/layout/default"/>
    <dgm:cxn modelId="{1EBEDDC9-D6B0-4277-B15D-676D9AC644B4}" type="presOf" srcId="{3545A728-C396-48A5-B0C9-09D360F230D5}" destId="{A1717875-F6C7-4408-9C47-E16DE3792A56}" srcOrd="0" destOrd="0" presId="urn:microsoft.com/office/officeart/2005/8/layout/default"/>
    <dgm:cxn modelId="{981654D4-18D0-43A7-BB77-D60605CDC5D3}" srcId="{DEC3EBD7-0595-49D5-BA56-0ED3A8099CFD}" destId="{77EDF54A-CC24-4E76-9A1F-9DFB1A5F6B6D}" srcOrd="4" destOrd="0" parTransId="{69C65603-733D-4CA3-9C19-64BDBACA398B}" sibTransId="{5768AA43-172A-4F2C-98B9-DBBFEF33B802}"/>
    <dgm:cxn modelId="{FA6DE1DE-8EB8-46C5-A1E2-A36ED8D50BB7}" type="presOf" srcId="{24E44EE1-A85E-4CF4-BE4B-C8B9BFD74777}" destId="{72A99B07-70CD-44B8-AEB3-914828E2AFEA}" srcOrd="0" destOrd="0" presId="urn:microsoft.com/office/officeart/2005/8/layout/default"/>
    <dgm:cxn modelId="{BC8310DF-71D5-44B1-8A31-5E8ED010B16E}" type="presOf" srcId="{BCEFC854-4DE3-417C-9CCA-BBAB065B8A73}" destId="{4A2FC3E5-2F8B-4379-B674-46CDA3BC5921}" srcOrd="0" destOrd="0" presId="urn:microsoft.com/office/officeart/2005/8/layout/default"/>
    <dgm:cxn modelId="{6D5D16DF-1343-488B-88D5-756CFDF712E5}" srcId="{DEC3EBD7-0595-49D5-BA56-0ED3A8099CFD}" destId="{C420B306-4B40-46AF-AC64-DFF245390BC5}" srcOrd="18" destOrd="0" parTransId="{F44C7395-828F-4357-A713-554FC55568D1}" sibTransId="{2F857218-D1FB-4ED5-8052-1DB02FA1F483}"/>
    <dgm:cxn modelId="{A919B8DF-C0D7-4B74-9BD0-ABAAE5AC4710}" srcId="{DEC3EBD7-0595-49D5-BA56-0ED3A8099CFD}" destId="{62B6C2C9-D3B0-4FD3-BDA5-BFCEA0CEBA57}" srcOrd="5" destOrd="0" parTransId="{AA790134-C64A-44AF-8C77-2399D4F5F27C}" sibTransId="{78200912-8D28-4F93-9711-A427886161D2}"/>
    <dgm:cxn modelId="{A276AFE1-7486-4B97-B001-F2D645F9649E}" srcId="{DEC3EBD7-0595-49D5-BA56-0ED3A8099CFD}" destId="{779B4452-C10B-446A-BFAA-9948E628BAB4}" srcOrd="0" destOrd="0" parTransId="{738BEA37-84C7-4969-97DD-41EDA16D4795}" sibTransId="{2435D938-DCAA-452A-8F10-EAA208D60605}"/>
    <dgm:cxn modelId="{B9E453E5-D9B4-43CC-874D-5674D064FAAD}" type="presOf" srcId="{D574D0C6-A0E4-4B6C-A5C9-39AC06563A32}" destId="{12F0FA1F-7971-42B1-A67D-F3141CE7C73F}" srcOrd="0" destOrd="0" presId="urn:microsoft.com/office/officeart/2005/8/layout/default"/>
    <dgm:cxn modelId="{B9DE01EB-569E-4B29-B1E9-23A83FB4A00F}" srcId="{DEC3EBD7-0595-49D5-BA56-0ED3A8099CFD}" destId="{87597E37-D387-417B-BEB1-0C10582DC7A4}" srcOrd="3" destOrd="0" parTransId="{26A028EF-1CDA-4868-8F84-6D1B519B4ADC}" sibTransId="{1A61083E-73AC-4AF9-899E-A5DB6B4EF5D7}"/>
    <dgm:cxn modelId="{418AC1F0-828C-413C-B335-B5DDEE970CB3}" type="presOf" srcId="{E78A0833-5111-4D28-8B45-B380C4AAAEF3}" destId="{44D03E93-7A10-428A-8E5D-F54A0CE12CDD}" srcOrd="0" destOrd="0" presId="urn:microsoft.com/office/officeart/2005/8/layout/default"/>
    <dgm:cxn modelId="{CB5A25F2-D777-4E9C-B5C5-27AE9E645DD3}" srcId="{DEC3EBD7-0595-49D5-BA56-0ED3A8099CFD}" destId="{BE5321A4-9374-4326-89B7-D0819E9DE2A1}" srcOrd="1" destOrd="0" parTransId="{D6AA4F06-F242-4E43-91AD-438536A8C347}" sibTransId="{2E6703C9-6C94-4941-81F4-42E06C5FE39E}"/>
    <dgm:cxn modelId="{737F413E-60E1-481B-987E-4B28A07263E5}" type="presParOf" srcId="{158BC022-94CC-4798-B1A5-B9B08ABA8129}" destId="{28784A06-9845-414B-A262-BFE96B816CDD}" srcOrd="0" destOrd="0" presId="urn:microsoft.com/office/officeart/2005/8/layout/default"/>
    <dgm:cxn modelId="{E4CEC6EA-B35B-4124-A7B6-EDA455536789}" type="presParOf" srcId="{158BC022-94CC-4798-B1A5-B9B08ABA8129}" destId="{97F24B89-54AE-4649-BB91-8CBBBDD93C01}" srcOrd="1" destOrd="0" presId="urn:microsoft.com/office/officeart/2005/8/layout/default"/>
    <dgm:cxn modelId="{6656BC69-68B4-4BA3-8B77-A65ACF06723F}" type="presParOf" srcId="{158BC022-94CC-4798-B1A5-B9B08ABA8129}" destId="{C615DA79-EC94-4CB8-85B3-F40FAA7D02AC}" srcOrd="2" destOrd="0" presId="urn:microsoft.com/office/officeart/2005/8/layout/default"/>
    <dgm:cxn modelId="{E01B87AF-45ED-495E-B8CE-F9C62A7B3EB3}" type="presParOf" srcId="{158BC022-94CC-4798-B1A5-B9B08ABA8129}" destId="{5B48997F-4591-4C93-A400-C3DC9F3BA9F5}" srcOrd="3" destOrd="0" presId="urn:microsoft.com/office/officeart/2005/8/layout/default"/>
    <dgm:cxn modelId="{1DCE0A86-DE2C-4AB9-AD01-0A4B6D8F4326}" type="presParOf" srcId="{158BC022-94CC-4798-B1A5-B9B08ABA8129}" destId="{F5072AF3-7481-4EA6-AF9C-17B8C0989250}" srcOrd="4" destOrd="0" presId="urn:microsoft.com/office/officeart/2005/8/layout/default"/>
    <dgm:cxn modelId="{812EC22D-0A91-498E-83A5-9CC68A84673D}" type="presParOf" srcId="{158BC022-94CC-4798-B1A5-B9B08ABA8129}" destId="{E21F29C0-B849-47B8-98DD-1AADEDF07436}" srcOrd="5" destOrd="0" presId="urn:microsoft.com/office/officeart/2005/8/layout/default"/>
    <dgm:cxn modelId="{19B40E44-6351-4B9F-A294-F6CCEB965F7A}" type="presParOf" srcId="{158BC022-94CC-4798-B1A5-B9B08ABA8129}" destId="{DA5697AD-7FD9-4DDE-AF28-A769A8EE8C20}" srcOrd="6" destOrd="0" presId="urn:microsoft.com/office/officeart/2005/8/layout/default"/>
    <dgm:cxn modelId="{DB48CBDC-F724-4C8B-9106-55128A6B329C}" type="presParOf" srcId="{158BC022-94CC-4798-B1A5-B9B08ABA8129}" destId="{19C10EB3-16D9-44EA-BA18-1CBA1ACCB530}" srcOrd="7" destOrd="0" presId="urn:microsoft.com/office/officeart/2005/8/layout/default"/>
    <dgm:cxn modelId="{D56081DE-4676-4A3D-A8C5-2118997E2CDE}" type="presParOf" srcId="{158BC022-94CC-4798-B1A5-B9B08ABA8129}" destId="{877BDEE5-030E-443A-956C-5D859A8CEE4B}" srcOrd="8" destOrd="0" presId="urn:microsoft.com/office/officeart/2005/8/layout/default"/>
    <dgm:cxn modelId="{B80A1051-365A-4410-983C-BC82DC9C3F64}" type="presParOf" srcId="{158BC022-94CC-4798-B1A5-B9B08ABA8129}" destId="{C7948491-5DEA-46A5-8A50-88CA4189AF6A}" srcOrd="9" destOrd="0" presId="urn:microsoft.com/office/officeart/2005/8/layout/default"/>
    <dgm:cxn modelId="{C3ED56D2-32B7-4A8F-8E4E-61E9C8BACAD3}" type="presParOf" srcId="{158BC022-94CC-4798-B1A5-B9B08ABA8129}" destId="{A85889F0-4663-466C-B5E0-57309B3940E7}" srcOrd="10" destOrd="0" presId="urn:microsoft.com/office/officeart/2005/8/layout/default"/>
    <dgm:cxn modelId="{9C7D7000-92C7-4059-B6D5-88010986A05D}" type="presParOf" srcId="{158BC022-94CC-4798-B1A5-B9B08ABA8129}" destId="{0CA45F89-59DD-47F7-A117-3271F3DA3611}" srcOrd="11" destOrd="0" presId="urn:microsoft.com/office/officeart/2005/8/layout/default"/>
    <dgm:cxn modelId="{F7B76CF0-A91E-4B4C-8AF5-FF98917B934B}" type="presParOf" srcId="{158BC022-94CC-4798-B1A5-B9B08ABA8129}" destId="{164A8CD4-87D8-4DDB-BD44-FF211798AB9F}" srcOrd="12" destOrd="0" presId="urn:microsoft.com/office/officeart/2005/8/layout/default"/>
    <dgm:cxn modelId="{7F9910D7-3DDE-4DFC-AB08-1682C2FCD30C}" type="presParOf" srcId="{158BC022-94CC-4798-B1A5-B9B08ABA8129}" destId="{C1630ABF-DDD2-4F2E-BC0F-56D948133E7B}" srcOrd="13" destOrd="0" presId="urn:microsoft.com/office/officeart/2005/8/layout/default"/>
    <dgm:cxn modelId="{7C24ACC2-BEA7-46D5-A8F9-2B218153CD80}" type="presParOf" srcId="{158BC022-94CC-4798-B1A5-B9B08ABA8129}" destId="{07C810BF-76E0-42E1-86F2-09CD59CD53BB}" srcOrd="14" destOrd="0" presId="urn:microsoft.com/office/officeart/2005/8/layout/default"/>
    <dgm:cxn modelId="{ABC35F72-8BCF-4B41-A92E-E72F0CC60778}" type="presParOf" srcId="{158BC022-94CC-4798-B1A5-B9B08ABA8129}" destId="{CB42EC26-B077-4BA7-8DBB-703BEC870578}" srcOrd="15" destOrd="0" presId="urn:microsoft.com/office/officeart/2005/8/layout/default"/>
    <dgm:cxn modelId="{140A1202-A524-45F1-871E-4111CD446E7C}" type="presParOf" srcId="{158BC022-94CC-4798-B1A5-B9B08ABA8129}" destId="{CFEDA0E9-AEA9-4929-A378-14F5D4E7D697}" srcOrd="16" destOrd="0" presId="urn:microsoft.com/office/officeart/2005/8/layout/default"/>
    <dgm:cxn modelId="{122657E2-ABE9-4BE2-BAE0-2B375A6DD8B0}" type="presParOf" srcId="{158BC022-94CC-4798-B1A5-B9B08ABA8129}" destId="{44E5A334-6C92-4946-A7D5-0164607FC380}" srcOrd="17" destOrd="0" presId="urn:microsoft.com/office/officeart/2005/8/layout/default"/>
    <dgm:cxn modelId="{253FEE6B-BCDB-4CD9-BAD4-9124EFA65984}" type="presParOf" srcId="{158BC022-94CC-4798-B1A5-B9B08ABA8129}" destId="{1523B3D2-70F9-4DAB-A132-A43076512617}" srcOrd="18" destOrd="0" presId="urn:microsoft.com/office/officeart/2005/8/layout/default"/>
    <dgm:cxn modelId="{F5555F9B-CD5B-44F0-966F-B41C6BDD6B35}" type="presParOf" srcId="{158BC022-94CC-4798-B1A5-B9B08ABA8129}" destId="{038DE7EA-CC87-4E35-A4A3-33B8AB665308}" srcOrd="19" destOrd="0" presId="urn:microsoft.com/office/officeart/2005/8/layout/default"/>
    <dgm:cxn modelId="{A7BBDB43-F29F-43D9-BA24-8DF33D226589}" type="presParOf" srcId="{158BC022-94CC-4798-B1A5-B9B08ABA8129}" destId="{2B799B9E-94A9-49C5-BE9C-CF63CB59D6B8}" srcOrd="20" destOrd="0" presId="urn:microsoft.com/office/officeart/2005/8/layout/default"/>
    <dgm:cxn modelId="{95F3D43D-89EE-4B63-A223-2BF533E921DD}" type="presParOf" srcId="{158BC022-94CC-4798-B1A5-B9B08ABA8129}" destId="{9B53DB78-B0A5-44F0-9478-0ED9B2FE33DD}" srcOrd="21" destOrd="0" presId="urn:microsoft.com/office/officeart/2005/8/layout/default"/>
    <dgm:cxn modelId="{36A8AADD-D1E5-4F7E-AD07-53E19FBD3B70}" type="presParOf" srcId="{158BC022-94CC-4798-B1A5-B9B08ABA8129}" destId="{44D03E93-7A10-428A-8E5D-F54A0CE12CDD}" srcOrd="22" destOrd="0" presId="urn:microsoft.com/office/officeart/2005/8/layout/default"/>
    <dgm:cxn modelId="{9DE6725D-21E1-4E50-99D6-A24EBC7C8C7A}" type="presParOf" srcId="{158BC022-94CC-4798-B1A5-B9B08ABA8129}" destId="{C51B419C-F7AF-47A8-87D2-921531823599}" srcOrd="23" destOrd="0" presId="urn:microsoft.com/office/officeart/2005/8/layout/default"/>
    <dgm:cxn modelId="{4C41A559-B536-4BC2-BB60-98766E40EAAB}" type="presParOf" srcId="{158BC022-94CC-4798-B1A5-B9B08ABA8129}" destId="{4A2FC3E5-2F8B-4379-B674-46CDA3BC5921}" srcOrd="24" destOrd="0" presId="urn:microsoft.com/office/officeart/2005/8/layout/default"/>
    <dgm:cxn modelId="{18C11860-69B5-491C-B13F-6A37B881FFB6}" type="presParOf" srcId="{158BC022-94CC-4798-B1A5-B9B08ABA8129}" destId="{AC50AB17-68F5-45AC-A0E0-279F2A5CB390}" srcOrd="25" destOrd="0" presId="urn:microsoft.com/office/officeart/2005/8/layout/default"/>
    <dgm:cxn modelId="{67C80144-A635-431D-8667-14D655D6985E}" type="presParOf" srcId="{158BC022-94CC-4798-B1A5-B9B08ABA8129}" destId="{72A99B07-70CD-44B8-AEB3-914828E2AFEA}" srcOrd="26" destOrd="0" presId="urn:microsoft.com/office/officeart/2005/8/layout/default"/>
    <dgm:cxn modelId="{BDFB48C3-73DD-4126-906B-2FEAB8A418A4}" type="presParOf" srcId="{158BC022-94CC-4798-B1A5-B9B08ABA8129}" destId="{B7F1E2DF-C91E-4C3E-909C-4D7A47CCDB8E}" srcOrd="27" destOrd="0" presId="urn:microsoft.com/office/officeart/2005/8/layout/default"/>
    <dgm:cxn modelId="{900FC051-996A-4624-8449-F99EEEA7AFDB}" type="presParOf" srcId="{158BC022-94CC-4798-B1A5-B9B08ABA8129}" destId="{12F0FA1F-7971-42B1-A67D-F3141CE7C73F}" srcOrd="28" destOrd="0" presId="urn:microsoft.com/office/officeart/2005/8/layout/default"/>
    <dgm:cxn modelId="{B1AD85FF-82AC-4217-95C1-2D50AD5CECAE}" type="presParOf" srcId="{158BC022-94CC-4798-B1A5-B9B08ABA8129}" destId="{9875DCE3-BF74-43CF-8263-CA0DF997DAB8}" srcOrd="29" destOrd="0" presId="urn:microsoft.com/office/officeart/2005/8/layout/default"/>
    <dgm:cxn modelId="{89D37CC3-3A44-408D-B0E5-C4DBE473642E}" type="presParOf" srcId="{158BC022-94CC-4798-B1A5-B9B08ABA8129}" destId="{F5F0A800-FD22-46F2-B2AA-CFA75677F5D2}" srcOrd="30" destOrd="0" presId="urn:microsoft.com/office/officeart/2005/8/layout/default"/>
    <dgm:cxn modelId="{AB9D925A-90FD-4BB6-A3ED-26E401765135}" type="presParOf" srcId="{158BC022-94CC-4798-B1A5-B9B08ABA8129}" destId="{E8F00393-B448-47AE-882A-F8CDC8B69413}" srcOrd="31" destOrd="0" presId="urn:microsoft.com/office/officeart/2005/8/layout/default"/>
    <dgm:cxn modelId="{967D6DD9-378B-4E1F-B511-B11AE4B79039}" type="presParOf" srcId="{158BC022-94CC-4798-B1A5-B9B08ABA8129}" destId="{AACFB214-8917-4F31-98E1-D6998C4F72E8}" srcOrd="32" destOrd="0" presId="urn:microsoft.com/office/officeart/2005/8/layout/default"/>
    <dgm:cxn modelId="{3F7C3C5F-7239-453F-A0AB-6C5D0047247F}" type="presParOf" srcId="{158BC022-94CC-4798-B1A5-B9B08ABA8129}" destId="{CF1EF1B1-061D-4FCA-ACE0-2058675AFCE6}" srcOrd="33" destOrd="0" presId="urn:microsoft.com/office/officeart/2005/8/layout/default"/>
    <dgm:cxn modelId="{4AC1BAB5-F185-41B7-804C-435C90BA2232}" type="presParOf" srcId="{158BC022-94CC-4798-B1A5-B9B08ABA8129}" destId="{A1717875-F6C7-4408-9C47-E16DE3792A56}" srcOrd="34" destOrd="0" presId="urn:microsoft.com/office/officeart/2005/8/layout/default"/>
    <dgm:cxn modelId="{AA74153B-AB8F-4E84-B7EE-1EB1555357B5}" type="presParOf" srcId="{158BC022-94CC-4798-B1A5-B9B08ABA8129}" destId="{E3E02E86-D6D0-46E8-80D5-4881B5AC89D6}" srcOrd="35" destOrd="0" presId="urn:microsoft.com/office/officeart/2005/8/layout/default"/>
    <dgm:cxn modelId="{9D9CEB6E-E013-4D01-89D5-BDE7BC858A41}" type="presParOf" srcId="{158BC022-94CC-4798-B1A5-B9B08ABA8129}" destId="{08B6B88E-B8F1-4B79-9A90-7E815D1E0887}" srcOrd="3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BFAF9C-3DDF-408E-A070-C0535DC070C6}"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GB"/>
        </a:p>
      </dgm:t>
    </dgm:pt>
    <dgm:pt modelId="{C76BB28F-A0CB-437D-BAD2-07EEA3FB1C3B}">
      <dgm:prSet phldrT="[Text]"/>
      <dgm:spPr>
        <a:noFill/>
      </dgm:spPr>
      <dgm:t>
        <a:bodyPr/>
        <a:lstStyle/>
        <a:p>
          <a:r>
            <a:rPr lang="en-GB" dirty="0">
              <a:solidFill>
                <a:schemeClr val="tx1">
                  <a:lumMod val="75000"/>
                  <a:lumOff val="25000"/>
                </a:schemeClr>
              </a:solidFill>
            </a:rPr>
            <a:t>Instructional approaches</a:t>
          </a:r>
        </a:p>
      </dgm:t>
    </dgm:pt>
    <dgm:pt modelId="{ABC2D903-030E-4BCC-8FA9-A8DD03439427}" type="parTrans" cxnId="{C8C37F6A-89BA-4D8B-BC71-1379D3ACDD41}">
      <dgm:prSet/>
      <dgm:spPr/>
      <dgm:t>
        <a:bodyPr/>
        <a:lstStyle/>
        <a:p>
          <a:endParaRPr lang="en-GB"/>
        </a:p>
      </dgm:t>
    </dgm:pt>
    <dgm:pt modelId="{9A09C161-4315-43CE-A4EA-5B7FC66154A1}" type="sibTrans" cxnId="{C8C37F6A-89BA-4D8B-BC71-1379D3ACDD41}">
      <dgm:prSet/>
      <dgm:spPr/>
      <dgm:t>
        <a:bodyPr/>
        <a:lstStyle/>
        <a:p>
          <a:endParaRPr lang="en-GB"/>
        </a:p>
      </dgm:t>
    </dgm:pt>
    <dgm:pt modelId="{C47A8681-C99D-4460-9A77-EBF649D4161E}">
      <dgm:prSet phldrT="[Text]" custT="1"/>
      <dgm:spPr/>
      <dgm:t>
        <a:bodyPr/>
        <a:lstStyle/>
        <a:p>
          <a:r>
            <a:rPr lang="en-GB" sz="1800" b="0" dirty="0"/>
            <a:t>Playing games</a:t>
          </a:r>
        </a:p>
      </dgm:t>
    </dgm:pt>
    <dgm:pt modelId="{689E7E2F-BEE1-4B21-B1EC-AE4A1147CADC}" type="parTrans" cxnId="{387A2F5E-4EAE-4753-895B-D6F1F5CA9802}">
      <dgm:prSet/>
      <dgm:spPr/>
      <dgm:t>
        <a:bodyPr/>
        <a:lstStyle/>
        <a:p>
          <a:endParaRPr lang="en-GB"/>
        </a:p>
      </dgm:t>
    </dgm:pt>
    <dgm:pt modelId="{5B7551A5-D114-4893-B984-2D850581C15C}" type="sibTrans" cxnId="{387A2F5E-4EAE-4753-895B-D6F1F5CA9802}">
      <dgm:prSet/>
      <dgm:spPr/>
      <dgm:t>
        <a:bodyPr/>
        <a:lstStyle/>
        <a:p>
          <a:endParaRPr lang="en-GB"/>
        </a:p>
      </dgm:t>
    </dgm:pt>
    <dgm:pt modelId="{ACBF9830-A2A5-4CAD-8574-0853FAA68977}">
      <dgm:prSet phldrT="[Text]" custT="1"/>
      <dgm:spPr/>
      <dgm:t>
        <a:bodyPr/>
        <a:lstStyle/>
        <a:p>
          <a:r>
            <a:rPr lang="en-GB" sz="1800" b="0" dirty="0"/>
            <a:t>Unplugged activities</a:t>
          </a:r>
        </a:p>
      </dgm:t>
    </dgm:pt>
    <dgm:pt modelId="{80C37CD9-CBB6-475D-9F0B-0CC9118344E1}" type="parTrans" cxnId="{34311D26-D748-4ACE-827E-EB07ECF9F5CF}">
      <dgm:prSet/>
      <dgm:spPr/>
      <dgm:t>
        <a:bodyPr/>
        <a:lstStyle/>
        <a:p>
          <a:endParaRPr lang="en-GB"/>
        </a:p>
      </dgm:t>
    </dgm:pt>
    <dgm:pt modelId="{004BFF62-ACED-47FD-87DD-A8F795ED670F}" type="sibTrans" cxnId="{34311D26-D748-4ACE-827E-EB07ECF9F5CF}">
      <dgm:prSet/>
      <dgm:spPr/>
      <dgm:t>
        <a:bodyPr/>
        <a:lstStyle/>
        <a:p>
          <a:endParaRPr lang="en-GB"/>
        </a:p>
      </dgm:t>
    </dgm:pt>
    <dgm:pt modelId="{87ED9CC0-46D8-4D2A-9AD9-F7B270AAEF54}">
      <dgm:prSet phldrT="[Text]" custT="1"/>
      <dgm:spPr/>
      <dgm:t>
        <a:bodyPr/>
        <a:lstStyle/>
        <a:p>
          <a:r>
            <a:rPr lang="en-GB" sz="1800" b="0" dirty="0"/>
            <a:t>Simulations (e.g. packet tracer)</a:t>
          </a:r>
        </a:p>
      </dgm:t>
    </dgm:pt>
    <dgm:pt modelId="{3FA436AA-7250-42CB-98D5-B940FF2080DD}" type="parTrans" cxnId="{FB945E2C-8E78-4B95-A6EF-6137CA86DAE5}">
      <dgm:prSet/>
      <dgm:spPr/>
      <dgm:t>
        <a:bodyPr/>
        <a:lstStyle/>
        <a:p>
          <a:endParaRPr lang="en-GB"/>
        </a:p>
      </dgm:t>
    </dgm:pt>
    <dgm:pt modelId="{15DF0D3F-27FB-4E3B-AF86-DA14059DF7E7}" type="sibTrans" cxnId="{FB945E2C-8E78-4B95-A6EF-6137CA86DAE5}">
      <dgm:prSet/>
      <dgm:spPr/>
      <dgm:t>
        <a:bodyPr/>
        <a:lstStyle/>
        <a:p>
          <a:endParaRPr lang="en-GB"/>
        </a:p>
      </dgm:t>
    </dgm:pt>
    <dgm:pt modelId="{C28DA4E2-A9B1-42DC-8DA2-52E73821D278}">
      <dgm:prSet phldrT="[Text]" custT="1"/>
      <dgm:spPr/>
      <dgm:t>
        <a:bodyPr/>
        <a:lstStyle/>
        <a:p>
          <a:r>
            <a:rPr lang="en-GB" sz="1800" b="0" dirty="0"/>
            <a:t>Real world</a:t>
          </a:r>
        </a:p>
        <a:p>
          <a:r>
            <a:rPr lang="en-GB" sz="1800" b="0" dirty="0"/>
            <a:t>(e.g. binary boxes, Internet)</a:t>
          </a:r>
        </a:p>
      </dgm:t>
    </dgm:pt>
    <dgm:pt modelId="{C29E59A7-002F-4503-896A-E09DC28D681F}" type="parTrans" cxnId="{6B6D51A6-5D0A-4765-B12F-7FA4A0A941D7}">
      <dgm:prSet/>
      <dgm:spPr/>
      <dgm:t>
        <a:bodyPr/>
        <a:lstStyle/>
        <a:p>
          <a:endParaRPr lang="en-GB"/>
        </a:p>
      </dgm:t>
    </dgm:pt>
    <dgm:pt modelId="{4FE33D81-837D-49A5-B159-F1DB0E52CC48}" type="sibTrans" cxnId="{6B6D51A6-5D0A-4765-B12F-7FA4A0A941D7}">
      <dgm:prSet/>
      <dgm:spPr/>
      <dgm:t>
        <a:bodyPr/>
        <a:lstStyle/>
        <a:p>
          <a:endParaRPr lang="en-GB"/>
        </a:p>
      </dgm:t>
    </dgm:pt>
    <dgm:pt modelId="{7FEBE0B3-B041-4420-866C-D27A5BFC68E9}">
      <dgm:prSet custT="1"/>
      <dgm:spPr/>
      <dgm:t>
        <a:bodyPr/>
        <a:lstStyle/>
        <a:p>
          <a:r>
            <a:rPr lang="en-GB" sz="1800" b="0" dirty="0"/>
            <a:t>Written activities (e.g. summarise, exam questions, fill in missing words, dictagloss)</a:t>
          </a:r>
        </a:p>
      </dgm:t>
    </dgm:pt>
    <dgm:pt modelId="{0D5F53CD-E72F-430A-9342-433D5845D6CC}" type="parTrans" cxnId="{AE9E1BB6-5FAF-4523-A319-22EFC318C155}">
      <dgm:prSet/>
      <dgm:spPr/>
      <dgm:t>
        <a:bodyPr/>
        <a:lstStyle/>
        <a:p>
          <a:endParaRPr lang="en-GB"/>
        </a:p>
      </dgm:t>
    </dgm:pt>
    <dgm:pt modelId="{2682D591-B552-49F7-A114-3DBC3FC17E5A}" type="sibTrans" cxnId="{AE9E1BB6-5FAF-4523-A319-22EFC318C155}">
      <dgm:prSet/>
      <dgm:spPr/>
      <dgm:t>
        <a:bodyPr/>
        <a:lstStyle/>
        <a:p>
          <a:endParaRPr lang="en-GB"/>
        </a:p>
      </dgm:t>
    </dgm:pt>
    <dgm:pt modelId="{C397A693-97E2-4245-B84E-EB71761428EE}">
      <dgm:prSet custT="1"/>
      <dgm:spPr/>
      <dgm:t>
        <a:bodyPr/>
        <a:lstStyle/>
        <a:p>
          <a:r>
            <a:rPr lang="en-GB" sz="1800" b="0" dirty="0"/>
            <a:t>Watching presentations,  listening to teacher, others</a:t>
          </a:r>
        </a:p>
      </dgm:t>
    </dgm:pt>
    <dgm:pt modelId="{B4AD02D2-C8D0-4473-AE7D-E4C3D1962207}" type="parTrans" cxnId="{33E9296F-DD5B-4339-BDB9-A578D6C4C368}">
      <dgm:prSet/>
      <dgm:spPr/>
      <dgm:t>
        <a:bodyPr/>
        <a:lstStyle/>
        <a:p>
          <a:endParaRPr lang="en-GB"/>
        </a:p>
      </dgm:t>
    </dgm:pt>
    <dgm:pt modelId="{EE368B4C-B287-4D00-BCEE-705BED3B2CC1}" type="sibTrans" cxnId="{33E9296F-DD5B-4339-BDB9-A578D6C4C368}">
      <dgm:prSet/>
      <dgm:spPr/>
      <dgm:t>
        <a:bodyPr/>
        <a:lstStyle/>
        <a:p>
          <a:endParaRPr lang="en-GB"/>
        </a:p>
      </dgm:t>
    </dgm:pt>
    <dgm:pt modelId="{B1B7F377-36D9-47D2-8A3F-2E3161E85EF0}">
      <dgm:prSet custT="1"/>
      <dgm:spPr/>
      <dgm:t>
        <a:bodyPr/>
        <a:lstStyle/>
        <a:p>
          <a:r>
            <a:rPr lang="en-GB" sz="1800" b="0" dirty="0"/>
            <a:t>Watching Videos</a:t>
          </a:r>
        </a:p>
      </dgm:t>
    </dgm:pt>
    <dgm:pt modelId="{B2130C9C-F7F0-4E98-9392-255556A364D5}" type="parTrans" cxnId="{FAC711AB-A865-49F0-BF63-53F6701A1CAF}">
      <dgm:prSet/>
      <dgm:spPr/>
      <dgm:t>
        <a:bodyPr/>
        <a:lstStyle/>
        <a:p>
          <a:endParaRPr lang="en-GB"/>
        </a:p>
      </dgm:t>
    </dgm:pt>
    <dgm:pt modelId="{B1285431-5C6D-4199-9CC4-814C7FB20DCD}" type="sibTrans" cxnId="{FAC711AB-A865-49F0-BF63-53F6701A1CAF}">
      <dgm:prSet/>
      <dgm:spPr/>
      <dgm:t>
        <a:bodyPr/>
        <a:lstStyle/>
        <a:p>
          <a:endParaRPr lang="en-GB"/>
        </a:p>
      </dgm:t>
    </dgm:pt>
    <dgm:pt modelId="{73BA60A9-D623-495E-9A1D-2BA6F05D8F42}">
      <dgm:prSet custT="1"/>
      <dgm:spPr/>
      <dgm:t>
        <a:bodyPr/>
        <a:lstStyle/>
        <a:p>
          <a:r>
            <a:rPr lang="en-GB" sz="1800" b="0" dirty="0"/>
            <a:t>Answer</a:t>
          </a:r>
        </a:p>
        <a:p>
          <a:r>
            <a:rPr lang="en-GB" sz="1800" b="0" dirty="0"/>
            <a:t>questions</a:t>
          </a:r>
        </a:p>
      </dgm:t>
    </dgm:pt>
    <dgm:pt modelId="{59EE9A3C-21AF-4F93-A894-FB321DB7B074}" type="parTrans" cxnId="{74942877-B0D2-49E1-94DA-C8CC906A49D4}">
      <dgm:prSet/>
      <dgm:spPr/>
      <dgm:t>
        <a:bodyPr/>
        <a:lstStyle/>
        <a:p>
          <a:endParaRPr lang="en-GB"/>
        </a:p>
      </dgm:t>
    </dgm:pt>
    <dgm:pt modelId="{AC94F3FA-FAE5-49E9-AE30-3CEFE31EC3F8}" type="sibTrans" cxnId="{74942877-B0D2-49E1-94DA-C8CC906A49D4}">
      <dgm:prSet/>
      <dgm:spPr/>
      <dgm:t>
        <a:bodyPr/>
        <a:lstStyle/>
        <a:p>
          <a:endParaRPr lang="en-GB"/>
        </a:p>
      </dgm:t>
    </dgm:pt>
    <dgm:pt modelId="{BEF992EA-58FC-4CD9-B17E-43BD3EDA557C}">
      <dgm:prSet custT="1"/>
      <dgm:spPr/>
      <dgm:t>
        <a:bodyPr/>
        <a:lstStyle/>
        <a:p>
          <a:r>
            <a:rPr lang="en-GB" sz="1800" b="0" dirty="0"/>
            <a:t>Student research</a:t>
          </a:r>
        </a:p>
      </dgm:t>
    </dgm:pt>
    <dgm:pt modelId="{D4641583-9672-4763-9866-014275ADBC60}" type="parTrans" cxnId="{94760EAF-E62E-48F4-AF97-C59507C92A48}">
      <dgm:prSet/>
      <dgm:spPr/>
      <dgm:t>
        <a:bodyPr/>
        <a:lstStyle/>
        <a:p>
          <a:endParaRPr lang="en-GB"/>
        </a:p>
      </dgm:t>
    </dgm:pt>
    <dgm:pt modelId="{17F5FF94-7DB8-4B80-B2EA-6E4A23350A33}" type="sibTrans" cxnId="{94760EAF-E62E-48F4-AF97-C59507C92A48}">
      <dgm:prSet/>
      <dgm:spPr/>
      <dgm:t>
        <a:bodyPr/>
        <a:lstStyle/>
        <a:p>
          <a:endParaRPr lang="en-GB"/>
        </a:p>
      </dgm:t>
    </dgm:pt>
    <dgm:pt modelId="{E2FDE52A-B1D6-4A79-9C4D-2D657005A888}">
      <dgm:prSet custT="1"/>
      <dgm:spPr/>
      <dgm:t>
        <a:bodyPr/>
        <a:lstStyle/>
        <a:p>
          <a:r>
            <a:rPr lang="en-GB" sz="1800" b="0" dirty="0"/>
            <a:t>Using visualisations (e.g. posters)</a:t>
          </a:r>
        </a:p>
      </dgm:t>
    </dgm:pt>
    <dgm:pt modelId="{6042A198-4587-48B2-9383-7157CBBF5DC0}" type="parTrans" cxnId="{3B69CA56-D5D6-46D8-812A-3A5664541DA6}">
      <dgm:prSet/>
      <dgm:spPr/>
      <dgm:t>
        <a:bodyPr/>
        <a:lstStyle/>
        <a:p>
          <a:endParaRPr lang="en-GB"/>
        </a:p>
      </dgm:t>
    </dgm:pt>
    <dgm:pt modelId="{90DB447A-F121-44E7-8241-CF1E9352BC56}" type="sibTrans" cxnId="{3B69CA56-D5D6-46D8-812A-3A5664541DA6}">
      <dgm:prSet/>
      <dgm:spPr/>
      <dgm:t>
        <a:bodyPr/>
        <a:lstStyle/>
        <a:p>
          <a:endParaRPr lang="en-GB"/>
        </a:p>
      </dgm:t>
    </dgm:pt>
    <dgm:pt modelId="{EE472722-8450-4512-97A0-3DBDDB6FA1A1}">
      <dgm:prSet custT="1"/>
      <dgm:spPr/>
      <dgm:t>
        <a:bodyPr/>
        <a:lstStyle/>
        <a:p>
          <a:r>
            <a:rPr lang="en-GB" sz="1800" b="0" dirty="0"/>
            <a:t>Projects / Create some form of product(film, game, quiz etc)</a:t>
          </a:r>
        </a:p>
      </dgm:t>
    </dgm:pt>
    <dgm:pt modelId="{C3780E34-D63F-4E99-B225-962F4EC652A8}" type="parTrans" cxnId="{CF5EDB5C-41EE-4BA3-882A-62B535B508E6}">
      <dgm:prSet/>
      <dgm:spPr/>
      <dgm:t>
        <a:bodyPr/>
        <a:lstStyle/>
        <a:p>
          <a:endParaRPr lang="en-GB"/>
        </a:p>
      </dgm:t>
    </dgm:pt>
    <dgm:pt modelId="{4C9856BA-14EC-447D-BA65-5EDACAD711F9}" type="sibTrans" cxnId="{CF5EDB5C-41EE-4BA3-882A-62B535B508E6}">
      <dgm:prSet/>
      <dgm:spPr/>
      <dgm:t>
        <a:bodyPr/>
        <a:lstStyle/>
        <a:p>
          <a:endParaRPr lang="en-GB"/>
        </a:p>
      </dgm:t>
    </dgm:pt>
    <dgm:pt modelId="{73B3C298-4C38-4C93-95CC-ED77A6D19D0E}" type="pres">
      <dgm:prSet presAssocID="{61BFAF9C-3DDF-408E-A070-C0535DC070C6}" presName="composite" presStyleCnt="0">
        <dgm:presLayoutVars>
          <dgm:chMax val="1"/>
          <dgm:dir/>
          <dgm:resizeHandles val="exact"/>
        </dgm:presLayoutVars>
      </dgm:prSet>
      <dgm:spPr/>
    </dgm:pt>
    <dgm:pt modelId="{CB202AFD-A626-42FE-B0EA-CB0E8EE130B4}" type="pres">
      <dgm:prSet presAssocID="{C76BB28F-A0CB-437D-BAD2-07EEA3FB1C3B}" presName="roof" presStyleLbl="dkBgShp" presStyleIdx="0" presStyleCnt="2" custLinFactNeighborX="-3217" custLinFactNeighborY="9348"/>
      <dgm:spPr/>
    </dgm:pt>
    <dgm:pt modelId="{C19AD0A5-36A1-46AE-B70B-F480DF03F48D}" type="pres">
      <dgm:prSet presAssocID="{C76BB28F-A0CB-437D-BAD2-07EEA3FB1C3B}" presName="pillars" presStyleCnt="0"/>
      <dgm:spPr/>
    </dgm:pt>
    <dgm:pt modelId="{DC1F6FE6-02A0-40CE-A958-0F57D5C44602}" type="pres">
      <dgm:prSet presAssocID="{C76BB28F-A0CB-437D-BAD2-07EEA3FB1C3B}" presName="pillar1" presStyleLbl="node1" presStyleIdx="0" presStyleCnt="11">
        <dgm:presLayoutVars>
          <dgm:bulletEnabled val="1"/>
        </dgm:presLayoutVars>
      </dgm:prSet>
      <dgm:spPr/>
    </dgm:pt>
    <dgm:pt modelId="{B00BFFF9-EF6E-4AA7-936D-40A1F228E542}" type="pres">
      <dgm:prSet presAssocID="{B1B7F377-36D9-47D2-8A3F-2E3161E85EF0}" presName="pillarX" presStyleLbl="node1" presStyleIdx="1" presStyleCnt="11">
        <dgm:presLayoutVars>
          <dgm:bulletEnabled val="1"/>
        </dgm:presLayoutVars>
      </dgm:prSet>
      <dgm:spPr/>
    </dgm:pt>
    <dgm:pt modelId="{E12DA769-9E22-47AB-8F9B-A47592916F67}" type="pres">
      <dgm:prSet presAssocID="{E2FDE52A-B1D6-4A79-9C4D-2D657005A888}" presName="pillarX" presStyleLbl="node1" presStyleIdx="2" presStyleCnt="11">
        <dgm:presLayoutVars>
          <dgm:bulletEnabled val="1"/>
        </dgm:presLayoutVars>
      </dgm:prSet>
      <dgm:spPr/>
    </dgm:pt>
    <dgm:pt modelId="{C110BF37-1865-41DE-AAF6-551AD5D4D690}" type="pres">
      <dgm:prSet presAssocID="{C47A8681-C99D-4460-9A77-EBF649D4161E}" presName="pillarX" presStyleLbl="node1" presStyleIdx="3" presStyleCnt="11">
        <dgm:presLayoutVars>
          <dgm:bulletEnabled val="1"/>
        </dgm:presLayoutVars>
      </dgm:prSet>
      <dgm:spPr/>
    </dgm:pt>
    <dgm:pt modelId="{14A5A6B5-0D84-4278-8E1B-10E2E917AE29}" type="pres">
      <dgm:prSet presAssocID="{ACBF9830-A2A5-4CAD-8574-0853FAA68977}" presName="pillarX" presStyleLbl="node1" presStyleIdx="4" presStyleCnt="11">
        <dgm:presLayoutVars>
          <dgm:bulletEnabled val="1"/>
        </dgm:presLayoutVars>
      </dgm:prSet>
      <dgm:spPr/>
    </dgm:pt>
    <dgm:pt modelId="{A014D718-6527-4652-A5BC-F73B56B042C6}" type="pres">
      <dgm:prSet presAssocID="{73BA60A9-D623-495E-9A1D-2BA6F05D8F42}" presName="pillarX" presStyleLbl="node1" presStyleIdx="5" presStyleCnt="11" custScaleX="82006">
        <dgm:presLayoutVars>
          <dgm:bulletEnabled val="1"/>
        </dgm:presLayoutVars>
      </dgm:prSet>
      <dgm:spPr/>
    </dgm:pt>
    <dgm:pt modelId="{76EC087D-DF73-4363-8B4B-0ACBE1EF4EDD}" type="pres">
      <dgm:prSet presAssocID="{BEF992EA-58FC-4CD9-B17E-43BD3EDA557C}" presName="pillarX" presStyleLbl="node1" presStyleIdx="6" presStyleCnt="11" custScaleX="90046">
        <dgm:presLayoutVars>
          <dgm:bulletEnabled val="1"/>
        </dgm:presLayoutVars>
      </dgm:prSet>
      <dgm:spPr/>
    </dgm:pt>
    <dgm:pt modelId="{F2823DA3-5E81-4215-A87D-BD9799675BC3}" type="pres">
      <dgm:prSet presAssocID="{7FEBE0B3-B041-4420-866C-D27A5BFC68E9}" presName="pillarX" presStyleLbl="node1" presStyleIdx="7" presStyleCnt="11">
        <dgm:presLayoutVars>
          <dgm:bulletEnabled val="1"/>
        </dgm:presLayoutVars>
      </dgm:prSet>
      <dgm:spPr/>
    </dgm:pt>
    <dgm:pt modelId="{C3CE1EBA-3F5A-4BC9-BDC0-58D8E095BCD7}" type="pres">
      <dgm:prSet presAssocID="{EE472722-8450-4512-97A0-3DBDDB6FA1A1}" presName="pillarX" presStyleLbl="node1" presStyleIdx="8" presStyleCnt="11">
        <dgm:presLayoutVars>
          <dgm:bulletEnabled val="1"/>
        </dgm:presLayoutVars>
      </dgm:prSet>
      <dgm:spPr/>
    </dgm:pt>
    <dgm:pt modelId="{A75BF798-BCDF-4787-B873-EBD711EC9E0D}" type="pres">
      <dgm:prSet presAssocID="{87ED9CC0-46D8-4D2A-9AD9-F7B270AAEF54}" presName="pillarX" presStyleLbl="node1" presStyleIdx="9" presStyleCnt="11" custScaleX="73305">
        <dgm:presLayoutVars>
          <dgm:bulletEnabled val="1"/>
        </dgm:presLayoutVars>
      </dgm:prSet>
      <dgm:spPr/>
    </dgm:pt>
    <dgm:pt modelId="{AE1C29D6-61DD-4B01-BF5B-38E0B08B9342}" type="pres">
      <dgm:prSet presAssocID="{C28DA4E2-A9B1-42DC-8DA2-52E73821D278}" presName="pillarX" presStyleLbl="node1" presStyleIdx="10" presStyleCnt="11">
        <dgm:presLayoutVars>
          <dgm:bulletEnabled val="1"/>
        </dgm:presLayoutVars>
      </dgm:prSet>
      <dgm:spPr/>
    </dgm:pt>
    <dgm:pt modelId="{B46B6675-7203-45D0-A43F-E28F570BBD28}" type="pres">
      <dgm:prSet presAssocID="{C76BB28F-A0CB-437D-BAD2-07EEA3FB1C3B}" presName="base" presStyleLbl="dkBgShp" presStyleIdx="1" presStyleCnt="2"/>
      <dgm:spPr/>
    </dgm:pt>
  </dgm:ptLst>
  <dgm:cxnLst>
    <dgm:cxn modelId="{34605311-FD6A-4E0F-B096-2D0F27880B4E}" type="presOf" srcId="{7FEBE0B3-B041-4420-866C-D27A5BFC68E9}" destId="{F2823DA3-5E81-4215-A87D-BD9799675BC3}" srcOrd="0" destOrd="0" presId="urn:microsoft.com/office/officeart/2005/8/layout/hList3"/>
    <dgm:cxn modelId="{34311D26-D748-4ACE-827E-EB07ECF9F5CF}" srcId="{C76BB28F-A0CB-437D-BAD2-07EEA3FB1C3B}" destId="{ACBF9830-A2A5-4CAD-8574-0853FAA68977}" srcOrd="4" destOrd="0" parTransId="{80C37CD9-CBB6-475D-9F0B-0CC9118344E1}" sibTransId="{004BFF62-ACED-47FD-87DD-A8F795ED670F}"/>
    <dgm:cxn modelId="{FB945E2C-8E78-4B95-A6EF-6137CA86DAE5}" srcId="{C76BB28F-A0CB-437D-BAD2-07EEA3FB1C3B}" destId="{87ED9CC0-46D8-4D2A-9AD9-F7B270AAEF54}" srcOrd="9" destOrd="0" parTransId="{3FA436AA-7250-42CB-98D5-B940FF2080DD}" sibTransId="{15DF0D3F-27FB-4E3B-AF86-DA14059DF7E7}"/>
    <dgm:cxn modelId="{CF5EDB5C-41EE-4BA3-882A-62B535B508E6}" srcId="{C76BB28F-A0CB-437D-BAD2-07EEA3FB1C3B}" destId="{EE472722-8450-4512-97A0-3DBDDB6FA1A1}" srcOrd="8" destOrd="0" parTransId="{C3780E34-D63F-4E99-B225-962F4EC652A8}" sibTransId="{4C9856BA-14EC-447D-BA65-5EDACAD711F9}"/>
    <dgm:cxn modelId="{387A2F5E-4EAE-4753-895B-D6F1F5CA9802}" srcId="{C76BB28F-A0CB-437D-BAD2-07EEA3FB1C3B}" destId="{C47A8681-C99D-4460-9A77-EBF649D4161E}" srcOrd="3" destOrd="0" parTransId="{689E7E2F-BEE1-4B21-B1EC-AE4A1147CADC}" sibTransId="{5B7551A5-D114-4893-B984-2D850581C15C}"/>
    <dgm:cxn modelId="{9955CD5F-002A-456B-8A37-226916C772DE}" type="presOf" srcId="{73BA60A9-D623-495E-9A1D-2BA6F05D8F42}" destId="{A014D718-6527-4652-A5BC-F73B56B042C6}" srcOrd="0" destOrd="0" presId="urn:microsoft.com/office/officeart/2005/8/layout/hList3"/>
    <dgm:cxn modelId="{C8C37F6A-89BA-4D8B-BC71-1379D3ACDD41}" srcId="{61BFAF9C-3DDF-408E-A070-C0535DC070C6}" destId="{C76BB28F-A0CB-437D-BAD2-07EEA3FB1C3B}" srcOrd="0" destOrd="0" parTransId="{ABC2D903-030E-4BCC-8FA9-A8DD03439427}" sibTransId="{9A09C161-4315-43CE-A4EA-5B7FC66154A1}"/>
    <dgm:cxn modelId="{7364D04E-B92E-4349-BE35-2E6D2E66EC13}" type="presOf" srcId="{C76BB28F-A0CB-437D-BAD2-07EEA3FB1C3B}" destId="{CB202AFD-A626-42FE-B0EA-CB0E8EE130B4}" srcOrd="0" destOrd="0" presId="urn:microsoft.com/office/officeart/2005/8/layout/hList3"/>
    <dgm:cxn modelId="{33E9296F-DD5B-4339-BDB9-A578D6C4C368}" srcId="{C76BB28F-A0CB-437D-BAD2-07EEA3FB1C3B}" destId="{C397A693-97E2-4245-B84E-EB71761428EE}" srcOrd="0" destOrd="0" parTransId="{B4AD02D2-C8D0-4473-AE7D-E4C3D1962207}" sibTransId="{EE368B4C-B287-4D00-BCEE-705BED3B2CC1}"/>
    <dgm:cxn modelId="{33261753-278E-4C3D-99AC-D058CFE1A6C7}" type="presOf" srcId="{B1B7F377-36D9-47D2-8A3F-2E3161E85EF0}" destId="{B00BFFF9-EF6E-4AA7-936D-40A1F228E542}" srcOrd="0" destOrd="0" presId="urn:microsoft.com/office/officeart/2005/8/layout/hList3"/>
    <dgm:cxn modelId="{3B69CA56-D5D6-46D8-812A-3A5664541DA6}" srcId="{C76BB28F-A0CB-437D-BAD2-07EEA3FB1C3B}" destId="{E2FDE52A-B1D6-4A79-9C4D-2D657005A888}" srcOrd="2" destOrd="0" parTransId="{6042A198-4587-48B2-9383-7157CBBF5DC0}" sibTransId="{90DB447A-F121-44E7-8241-CF1E9352BC56}"/>
    <dgm:cxn modelId="{74942877-B0D2-49E1-94DA-C8CC906A49D4}" srcId="{C76BB28F-A0CB-437D-BAD2-07EEA3FB1C3B}" destId="{73BA60A9-D623-495E-9A1D-2BA6F05D8F42}" srcOrd="5" destOrd="0" parTransId="{59EE9A3C-21AF-4F93-A894-FB321DB7B074}" sibTransId="{AC94F3FA-FAE5-49E9-AE30-3CEFE31EC3F8}"/>
    <dgm:cxn modelId="{BB512E57-7532-4DE6-9264-C9E304CC85FF}" type="presOf" srcId="{ACBF9830-A2A5-4CAD-8574-0853FAA68977}" destId="{14A5A6B5-0D84-4278-8E1B-10E2E917AE29}" srcOrd="0" destOrd="0" presId="urn:microsoft.com/office/officeart/2005/8/layout/hList3"/>
    <dgm:cxn modelId="{68C96B57-3A4C-456B-8C54-786EEE6BF127}" type="presOf" srcId="{C28DA4E2-A9B1-42DC-8DA2-52E73821D278}" destId="{AE1C29D6-61DD-4B01-BF5B-38E0B08B9342}" srcOrd="0" destOrd="0" presId="urn:microsoft.com/office/officeart/2005/8/layout/hList3"/>
    <dgm:cxn modelId="{6733E085-2514-47AB-A51A-59594BE795D5}" type="presOf" srcId="{BEF992EA-58FC-4CD9-B17E-43BD3EDA557C}" destId="{76EC087D-DF73-4363-8B4B-0ACBE1EF4EDD}" srcOrd="0" destOrd="0" presId="urn:microsoft.com/office/officeart/2005/8/layout/hList3"/>
    <dgm:cxn modelId="{D4A71386-B45D-4EAD-B62C-017BDECC02FE}" type="presOf" srcId="{EE472722-8450-4512-97A0-3DBDDB6FA1A1}" destId="{C3CE1EBA-3F5A-4BC9-BDC0-58D8E095BCD7}" srcOrd="0" destOrd="0" presId="urn:microsoft.com/office/officeart/2005/8/layout/hList3"/>
    <dgm:cxn modelId="{9DA1359B-A817-4C80-B34C-28FDE5EA83E3}" type="presOf" srcId="{61BFAF9C-3DDF-408E-A070-C0535DC070C6}" destId="{73B3C298-4C38-4C93-95CC-ED77A6D19D0E}" srcOrd="0" destOrd="0" presId="urn:microsoft.com/office/officeart/2005/8/layout/hList3"/>
    <dgm:cxn modelId="{6B6D51A6-5D0A-4765-B12F-7FA4A0A941D7}" srcId="{C76BB28F-A0CB-437D-BAD2-07EEA3FB1C3B}" destId="{C28DA4E2-A9B1-42DC-8DA2-52E73821D278}" srcOrd="10" destOrd="0" parTransId="{C29E59A7-002F-4503-896A-E09DC28D681F}" sibTransId="{4FE33D81-837D-49A5-B159-F1DB0E52CC48}"/>
    <dgm:cxn modelId="{FAC711AB-A865-49F0-BF63-53F6701A1CAF}" srcId="{C76BB28F-A0CB-437D-BAD2-07EEA3FB1C3B}" destId="{B1B7F377-36D9-47D2-8A3F-2E3161E85EF0}" srcOrd="1" destOrd="0" parTransId="{B2130C9C-F7F0-4E98-9392-255556A364D5}" sibTransId="{B1285431-5C6D-4199-9CC4-814C7FB20DCD}"/>
    <dgm:cxn modelId="{94760EAF-E62E-48F4-AF97-C59507C92A48}" srcId="{C76BB28F-A0CB-437D-BAD2-07EEA3FB1C3B}" destId="{BEF992EA-58FC-4CD9-B17E-43BD3EDA557C}" srcOrd="6" destOrd="0" parTransId="{D4641583-9672-4763-9866-014275ADBC60}" sibTransId="{17F5FF94-7DB8-4B80-B2EA-6E4A23350A33}"/>
    <dgm:cxn modelId="{AE9E1BB6-5FAF-4523-A319-22EFC318C155}" srcId="{C76BB28F-A0CB-437D-BAD2-07EEA3FB1C3B}" destId="{7FEBE0B3-B041-4420-866C-D27A5BFC68E9}" srcOrd="7" destOrd="0" parTransId="{0D5F53CD-E72F-430A-9342-433D5845D6CC}" sibTransId="{2682D591-B552-49F7-A114-3DBC3FC17E5A}"/>
    <dgm:cxn modelId="{0C475FC1-8F59-4112-8C28-851D19842D6C}" type="presOf" srcId="{E2FDE52A-B1D6-4A79-9C4D-2D657005A888}" destId="{E12DA769-9E22-47AB-8F9B-A47592916F67}" srcOrd="0" destOrd="0" presId="urn:microsoft.com/office/officeart/2005/8/layout/hList3"/>
    <dgm:cxn modelId="{21D2C7C9-CC2A-45FF-A03D-79F9A183700C}" type="presOf" srcId="{C397A693-97E2-4245-B84E-EB71761428EE}" destId="{DC1F6FE6-02A0-40CE-A958-0F57D5C44602}" srcOrd="0" destOrd="0" presId="urn:microsoft.com/office/officeart/2005/8/layout/hList3"/>
    <dgm:cxn modelId="{791ED3D8-CC22-4B1E-B505-9FC4B9133377}" type="presOf" srcId="{87ED9CC0-46D8-4D2A-9AD9-F7B270AAEF54}" destId="{A75BF798-BCDF-4787-B873-EBD711EC9E0D}" srcOrd="0" destOrd="0" presId="urn:microsoft.com/office/officeart/2005/8/layout/hList3"/>
    <dgm:cxn modelId="{B63A43EC-4D4B-422D-AE02-2E2D3CDBBFF6}" type="presOf" srcId="{C47A8681-C99D-4460-9A77-EBF649D4161E}" destId="{C110BF37-1865-41DE-AAF6-551AD5D4D690}" srcOrd="0" destOrd="0" presId="urn:microsoft.com/office/officeart/2005/8/layout/hList3"/>
    <dgm:cxn modelId="{063DCBD4-F53B-44F9-BFCB-2F4D1E7D2E57}" type="presParOf" srcId="{73B3C298-4C38-4C93-95CC-ED77A6D19D0E}" destId="{CB202AFD-A626-42FE-B0EA-CB0E8EE130B4}" srcOrd="0" destOrd="0" presId="urn:microsoft.com/office/officeart/2005/8/layout/hList3"/>
    <dgm:cxn modelId="{3E0BC30D-7AB7-41E4-9AD1-4F09722F47E7}" type="presParOf" srcId="{73B3C298-4C38-4C93-95CC-ED77A6D19D0E}" destId="{C19AD0A5-36A1-46AE-B70B-F480DF03F48D}" srcOrd="1" destOrd="0" presId="urn:microsoft.com/office/officeart/2005/8/layout/hList3"/>
    <dgm:cxn modelId="{EA2CACAB-24E1-4995-9EFE-B6320DCF13DD}" type="presParOf" srcId="{C19AD0A5-36A1-46AE-B70B-F480DF03F48D}" destId="{DC1F6FE6-02A0-40CE-A958-0F57D5C44602}" srcOrd="0" destOrd="0" presId="urn:microsoft.com/office/officeart/2005/8/layout/hList3"/>
    <dgm:cxn modelId="{6401D3B0-007D-47A6-9129-1609399798B4}" type="presParOf" srcId="{C19AD0A5-36A1-46AE-B70B-F480DF03F48D}" destId="{B00BFFF9-EF6E-4AA7-936D-40A1F228E542}" srcOrd="1" destOrd="0" presId="urn:microsoft.com/office/officeart/2005/8/layout/hList3"/>
    <dgm:cxn modelId="{DC78ABB8-CC44-453C-AF8F-051201B230A4}" type="presParOf" srcId="{C19AD0A5-36A1-46AE-B70B-F480DF03F48D}" destId="{E12DA769-9E22-47AB-8F9B-A47592916F67}" srcOrd="2" destOrd="0" presId="urn:microsoft.com/office/officeart/2005/8/layout/hList3"/>
    <dgm:cxn modelId="{99A0A8D1-78CD-44C2-9CF2-D52DE526974F}" type="presParOf" srcId="{C19AD0A5-36A1-46AE-B70B-F480DF03F48D}" destId="{C110BF37-1865-41DE-AAF6-551AD5D4D690}" srcOrd="3" destOrd="0" presId="urn:microsoft.com/office/officeart/2005/8/layout/hList3"/>
    <dgm:cxn modelId="{B1943E77-7446-4C0E-AB3A-B2A4651EA9FE}" type="presParOf" srcId="{C19AD0A5-36A1-46AE-B70B-F480DF03F48D}" destId="{14A5A6B5-0D84-4278-8E1B-10E2E917AE29}" srcOrd="4" destOrd="0" presId="urn:microsoft.com/office/officeart/2005/8/layout/hList3"/>
    <dgm:cxn modelId="{3D9E1BE1-5879-4FC8-B4E2-C5C3AF0E7099}" type="presParOf" srcId="{C19AD0A5-36A1-46AE-B70B-F480DF03F48D}" destId="{A014D718-6527-4652-A5BC-F73B56B042C6}" srcOrd="5" destOrd="0" presId="urn:microsoft.com/office/officeart/2005/8/layout/hList3"/>
    <dgm:cxn modelId="{9FD1D3A1-0A00-4F38-AF40-601A8F0245DC}" type="presParOf" srcId="{C19AD0A5-36A1-46AE-B70B-F480DF03F48D}" destId="{76EC087D-DF73-4363-8B4B-0ACBE1EF4EDD}" srcOrd="6" destOrd="0" presId="urn:microsoft.com/office/officeart/2005/8/layout/hList3"/>
    <dgm:cxn modelId="{A87BE00D-C569-4194-9CDA-BC91DFE90D80}" type="presParOf" srcId="{C19AD0A5-36A1-46AE-B70B-F480DF03F48D}" destId="{F2823DA3-5E81-4215-A87D-BD9799675BC3}" srcOrd="7" destOrd="0" presId="urn:microsoft.com/office/officeart/2005/8/layout/hList3"/>
    <dgm:cxn modelId="{EA806440-7C48-4DCF-81C1-D2FDB9D3ABB6}" type="presParOf" srcId="{C19AD0A5-36A1-46AE-B70B-F480DF03F48D}" destId="{C3CE1EBA-3F5A-4BC9-BDC0-58D8E095BCD7}" srcOrd="8" destOrd="0" presId="urn:microsoft.com/office/officeart/2005/8/layout/hList3"/>
    <dgm:cxn modelId="{998465F1-9C09-45E9-88EB-7489855B834F}" type="presParOf" srcId="{C19AD0A5-36A1-46AE-B70B-F480DF03F48D}" destId="{A75BF798-BCDF-4787-B873-EBD711EC9E0D}" srcOrd="9" destOrd="0" presId="urn:microsoft.com/office/officeart/2005/8/layout/hList3"/>
    <dgm:cxn modelId="{0AA8384A-71F8-4363-9EEE-26F8CE9DC9B0}" type="presParOf" srcId="{C19AD0A5-36A1-46AE-B70B-F480DF03F48D}" destId="{AE1C29D6-61DD-4B01-BF5B-38E0B08B9342}" srcOrd="10" destOrd="0" presId="urn:microsoft.com/office/officeart/2005/8/layout/hList3"/>
    <dgm:cxn modelId="{61D2B5E9-BECD-449D-949A-430815B78163}" type="presParOf" srcId="{73B3C298-4C38-4C93-95CC-ED77A6D19D0E}" destId="{B46B6675-7203-45D0-A43F-E28F570BBD28}"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D28E1F-4DB7-4775-ADE3-251A86E678C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BEDA3B05-AFC4-45E1-ADBD-15CBE9C8CC4B}">
      <dgm:prSet phldrT="[Text]"/>
      <dgm:spPr/>
      <dgm:t>
        <a:bodyPr/>
        <a:lstStyle/>
        <a:p>
          <a:r>
            <a:rPr lang="en-GB" dirty="0"/>
            <a:t>Networks  connect devices</a:t>
          </a:r>
        </a:p>
      </dgm:t>
    </dgm:pt>
    <dgm:pt modelId="{1EAC22DB-79A2-4D2C-B588-F4D962BDB212}" type="parTrans" cxnId="{96F9981E-CF5C-458C-92FD-A6B349503A66}">
      <dgm:prSet/>
      <dgm:spPr/>
      <dgm:t>
        <a:bodyPr/>
        <a:lstStyle/>
        <a:p>
          <a:endParaRPr lang="en-GB"/>
        </a:p>
      </dgm:t>
    </dgm:pt>
    <dgm:pt modelId="{3A9C879D-F2A8-4ED0-B5EE-9A165A57CD52}" type="sibTrans" cxnId="{96F9981E-CF5C-458C-92FD-A6B349503A66}">
      <dgm:prSet/>
      <dgm:spPr/>
      <dgm:t>
        <a:bodyPr/>
        <a:lstStyle/>
        <a:p>
          <a:endParaRPr lang="en-GB"/>
        </a:p>
      </dgm:t>
    </dgm:pt>
    <dgm:pt modelId="{71580B5A-665C-4103-8D48-966EF782B51C}">
      <dgm:prSet phldrT="[Text]"/>
      <dgm:spPr/>
      <dgm:t>
        <a:bodyPr/>
        <a:lstStyle/>
        <a:p>
          <a:r>
            <a:rPr lang="en-GB" dirty="0"/>
            <a:t>Network layers and the </a:t>
          </a:r>
          <a:r>
            <a:rPr lang="en-GB" dirty="0" err="1"/>
            <a:t>tcp</a:t>
          </a:r>
          <a:r>
            <a:rPr lang="en-GB" dirty="0"/>
            <a:t>/</a:t>
          </a:r>
          <a:r>
            <a:rPr lang="en-GB" dirty="0" err="1"/>
            <a:t>ip</a:t>
          </a:r>
          <a:r>
            <a:rPr lang="en-GB" dirty="0"/>
            <a:t> stack</a:t>
          </a:r>
        </a:p>
      </dgm:t>
    </dgm:pt>
    <dgm:pt modelId="{AEE81CB9-FD1C-4745-AB73-EA43465A691B}" type="parTrans" cxnId="{AB9E6F5B-6FF2-4278-85C7-A0FE6738CA2C}">
      <dgm:prSet/>
      <dgm:spPr/>
      <dgm:t>
        <a:bodyPr/>
        <a:lstStyle/>
        <a:p>
          <a:endParaRPr lang="en-GB"/>
        </a:p>
      </dgm:t>
    </dgm:pt>
    <dgm:pt modelId="{CC56BCEA-3306-4B29-93B6-32FAB00238F6}" type="sibTrans" cxnId="{AB9E6F5B-6FF2-4278-85C7-A0FE6738CA2C}">
      <dgm:prSet/>
      <dgm:spPr/>
      <dgm:t>
        <a:bodyPr/>
        <a:lstStyle/>
        <a:p>
          <a:endParaRPr lang="en-GB"/>
        </a:p>
      </dgm:t>
    </dgm:pt>
    <dgm:pt modelId="{407D4F22-0ED0-41DB-97A6-83CFD0B7C26C}">
      <dgm:prSet phldrT="[Text]"/>
      <dgm:spPr/>
      <dgm:t>
        <a:bodyPr/>
        <a:lstStyle/>
        <a:p>
          <a:r>
            <a:rPr lang="en-GB" dirty="0"/>
            <a:t>Data is broken into packets and transferred over the Internet using packets</a:t>
          </a:r>
        </a:p>
      </dgm:t>
    </dgm:pt>
    <dgm:pt modelId="{D8917B6C-D0CD-4503-BAE7-7AAE39A12551}" type="parTrans" cxnId="{1A392BDA-3DE1-4B08-988E-910360F84D78}">
      <dgm:prSet/>
      <dgm:spPr/>
      <dgm:t>
        <a:bodyPr/>
        <a:lstStyle/>
        <a:p>
          <a:endParaRPr lang="en-GB"/>
        </a:p>
      </dgm:t>
    </dgm:pt>
    <dgm:pt modelId="{6B1A86FE-043D-48AB-853C-A97CB8C8B172}" type="sibTrans" cxnId="{1A392BDA-3DE1-4B08-988E-910360F84D78}">
      <dgm:prSet/>
      <dgm:spPr/>
      <dgm:t>
        <a:bodyPr/>
        <a:lstStyle/>
        <a:p>
          <a:endParaRPr lang="en-GB"/>
        </a:p>
      </dgm:t>
    </dgm:pt>
    <dgm:pt modelId="{42C96989-BD3B-44A2-9947-1AE140638A40}">
      <dgm:prSet phldrT="[Text]"/>
      <dgm:spPr/>
      <dgm:t>
        <a:bodyPr/>
        <a:lstStyle/>
        <a:p>
          <a:r>
            <a:rPr lang="en-GB" dirty="0"/>
            <a:t>A DNS server resolves domain names and IP addresses</a:t>
          </a:r>
        </a:p>
      </dgm:t>
    </dgm:pt>
    <dgm:pt modelId="{01558E05-4463-4E88-846E-6FFF47062583}" type="parTrans" cxnId="{6BE1276B-1A52-40DD-A3C3-8D2EC47DE268}">
      <dgm:prSet/>
      <dgm:spPr/>
      <dgm:t>
        <a:bodyPr/>
        <a:lstStyle/>
        <a:p>
          <a:endParaRPr lang="en-GB"/>
        </a:p>
      </dgm:t>
    </dgm:pt>
    <dgm:pt modelId="{0D0835C0-5912-439F-B62F-759200B0B8F0}" type="sibTrans" cxnId="{6BE1276B-1A52-40DD-A3C3-8D2EC47DE268}">
      <dgm:prSet/>
      <dgm:spPr/>
      <dgm:t>
        <a:bodyPr/>
        <a:lstStyle/>
        <a:p>
          <a:endParaRPr lang="en-GB"/>
        </a:p>
      </dgm:t>
    </dgm:pt>
    <dgm:pt modelId="{566B41E2-CAC2-441C-88E4-87926226E993}">
      <dgm:prSet phldrT="[Text]"/>
      <dgm:spPr/>
      <dgm:t>
        <a:bodyPr/>
        <a:lstStyle/>
        <a:p>
          <a:r>
            <a:rPr lang="en-GB" dirty="0"/>
            <a:t>The differences between an IP address and a MAC address and why both are necessary</a:t>
          </a:r>
        </a:p>
      </dgm:t>
    </dgm:pt>
    <dgm:pt modelId="{22E45FB8-4553-41BB-9ED4-E079B04DC4FC}" type="parTrans" cxnId="{EC297EF4-130D-4DA0-ADAA-A35C83CB1F50}">
      <dgm:prSet/>
      <dgm:spPr/>
      <dgm:t>
        <a:bodyPr/>
        <a:lstStyle/>
        <a:p>
          <a:endParaRPr lang="en-GB"/>
        </a:p>
      </dgm:t>
    </dgm:pt>
    <dgm:pt modelId="{07B2A234-54B6-499F-AD5B-F78D9E65CA9E}" type="sibTrans" cxnId="{EC297EF4-130D-4DA0-ADAA-A35C83CB1F50}">
      <dgm:prSet/>
      <dgm:spPr/>
      <dgm:t>
        <a:bodyPr/>
        <a:lstStyle/>
        <a:p>
          <a:endParaRPr lang="en-GB"/>
        </a:p>
      </dgm:t>
    </dgm:pt>
    <dgm:pt modelId="{B5F1EBF4-CCC4-48E2-8F65-33A1B52FF673}" type="pres">
      <dgm:prSet presAssocID="{DAD28E1F-4DB7-4775-ADE3-251A86E678C3}" presName="diagram" presStyleCnt="0">
        <dgm:presLayoutVars>
          <dgm:dir/>
          <dgm:resizeHandles val="exact"/>
        </dgm:presLayoutVars>
      </dgm:prSet>
      <dgm:spPr/>
    </dgm:pt>
    <dgm:pt modelId="{D452DDCD-FC9D-4C85-9C23-05326F5E5ED4}" type="pres">
      <dgm:prSet presAssocID="{BEDA3B05-AFC4-45E1-ADBD-15CBE9C8CC4B}" presName="node" presStyleLbl="node1" presStyleIdx="0" presStyleCnt="5">
        <dgm:presLayoutVars>
          <dgm:bulletEnabled val="1"/>
        </dgm:presLayoutVars>
      </dgm:prSet>
      <dgm:spPr/>
    </dgm:pt>
    <dgm:pt modelId="{7E6C3BAE-3B48-47F6-938E-FCA952F433AE}" type="pres">
      <dgm:prSet presAssocID="{3A9C879D-F2A8-4ED0-B5EE-9A165A57CD52}" presName="sibTrans" presStyleCnt="0"/>
      <dgm:spPr/>
    </dgm:pt>
    <dgm:pt modelId="{9A659945-842F-401E-9AEA-FF0B1F8DC8CC}" type="pres">
      <dgm:prSet presAssocID="{71580B5A-665C-4103-8D48-966EF782B51C}" presName="node" presStyleLbl="node1" presStyleIdx="1" presStyleCnt="5">
        <dgm:presLayoutVars>
          <dgm:bulletEnabled val="1"/>
        </dgm:presLayoutVars>
      </dgm:prSet>
      <dgm:spPr/>
    </dgm:pt>
    <dgm:pt modelId="{54DF8DCA-54AA-41AD-BC44-D445FD379885}" type="pres">
      <dgm:prSet presAssocID="{CC56BCEA-3306-4B29-93B6-32FAB00238F6}" presName="sibTrans" presStyleCnt="0"/>
      <dgm:spPr/>
    </dgm:pt>
    <dgm:pt modelId="{56CD17EE-E8C8-4109-8855-B386D64EAF5E}" type="pres">
      <dgm:prSet presAssocID="{407D4F22-0ED0-41DB-97A6-83CFD0B7C26C}" presName="node" presStyleLbl="node1" presStyleIdx="2" presStyleCnt="5">
        <dgm:presLayoutVars>
          <dgm:bulletEnabled val="1"/>
        </dgm:presLayoutVars>
      </dgm:prSet>
      <dgm:spPr/>
    </dgm:pt>
    <dgm:pt modelId="{F75F848B-40FE-463C-8DB6-98BD80C2D0CB}" type="pres">
      <dgm:prSet presAssocID="{6B1A86FE-043D-48AB-853C-A97CB8C8B172}" presName="sibTrans" presStyleCnt="0"/>
      <dgm:spPr/>
    </dgm:pt>
    <dgm:pt modelId="{764FD904-7FB4-49B2-B5AF-B61439797B8B}" type="pres">
      <dgm:prSet presAssocID="{42C96989-BD3B-44A2-9947-1AE140638A40}" presName="node" presStyleLbl="node1" presStyleIdx="3" presStyleCnt="5">
        <dgm:presLayoutVars>
          <dgm:bulletEnabled val="1"/>
        </dgm:presLayoutVars>
      </dgm:prSet>
      <dgm:spPr/>
    </dgm:pt>
    <dgm:pt modelId="{4420E291-7BEB-4515-A7DE-8B17DD0A36BF}" type="pres">
      <dgm:prSet presAssocID="{0D0835C0-5912-439F-B62F-759200B0B8F0}" presName="sibTrans" presStyleCnt="0"/>
      <dgm:spPr/>
    </dgm:pt>
    <dgm:pt modelId="{3C49055C-B8BE-4F9A-9AAD-9AC87422D6BF}" type="pres">
      <dgm:prSet presAssocID="{566B41E2-CAC2-441C-88E4-87926226E993}" presName="node" presStyleLbl="node1" presStyleIdx="4" presStyleCnt="5">
        <dgm:presLayoutVars>
          <dgm:bulletEnabled val="1"/>
        </dgm:presLayoutVars>
      </dgm:prSet>
      <dgm:spPr/>
    </dgm:pt>
  </dgm:ptLst>
  <dgm:cxnLst>
    <dgm:cxn modelId="{7763DF0A-00A6-4733-828E-49E7B318EDC3}" type="presOf" srcId="{DAD28E1F-4DB7-4775-ADE3-251A86E678C3}" destId="{B5F1EBF4-CCC4-48E2-8F65-33A1B52FF673}" srcOrd="0" destOrd="0" presId="urn:microsoft.com/office/officeart/2005/8/layout/default"/>
    <dgm:cxn modelId="{96F9981E-CF5C-458C-92FD-A6B349503A66}" srcId="{DAD28E1F-4DB7-4775-ADE3-251A86E678C3}" destId="{BEDA3B05-AFC4-45E1-ADBD-15CBE9C8CC4B}" srcOrd="0" destOrd="0" parTransId="{1EAC22DB-79A2-4D2C-B588-F4D962BDB212}" sibTransId="{3A9C879D-F2A8-4ED0-B5EE-9A165A57CD52}"/>
    <dgm:cxn modelId="{CAF42434-ADDC-4A26-B99C-8ECA6CAA5F73}" type="presOf" srcId="{566B41E2-CAC2-441C-88E4-87926226E993}" destId="{3C49055C-B8BE-4F9A-9AAD-9AC87422D6BF}" srcOrd="0" destOrd="0" presId="urn:microsoft.com/office/officeart/2005/8/layout/default"/>
    <dgm:cxn modelId="{311D7F3F-0ED3-4387-BE92-7BBF90488093}" type="presOf" srcId="{42C96989-BD3B-44A2-9947-1AE140638A40}" destId="{764FD904-7FB4-49B2-B5AF-B61439797B8B}" srcOrd="0" destOrd="0" presId="urn:microsoft.com/office/officeart/2005/8/layout/default"/>
    <dgm:cxn modelId="{AB9E6F5B-6FF2-4278-85C7-A0FE6738CA2C}" srcId="{DAD28E1F-4DB7-4775-ADE3-251A86E678C3}" destId="{71580B5A-665C-4103-8D48-966EF782B51C}" srcOrd="1" destOrd="0" parTransId="{AEE81CB9-FD1C-4745-AB73-EA43465A691B}" sibTransId="{CC56BCEA-3306-4B29-93B6-32FAB00238F6}"/>
    <dgm:cxn modelId="{6BE1276B-1A52-40DD-A3C3-8D2EC47DE268}" srcId="{DAD28E1F-4DB7-4775-ADE3-251A86E678C3}" destId="{42C96989-BD3B-44A2-9947-1AE140638A40}" srcOrd="3" destOrd="0" parTransId="{01558E05-4463-4E88-846E-6FFF47062583}" sibTransId="{0D0835C0-5912-439F-B62F-759200B0B8F0}"/>
    <dgm:cxn modelId="{73B2164F-73FE-4A0F-89C0-CE1B180F0EC1}" type="presOf" srcId="{71580B5A-665C-4103-8D48-966EF782B51C}" destId="{9A659945-842F-401E-9AEA-FF0B1F8DC8CC}" srcOrd="0" destOrd="0" presId="urn:microsoft.com/office/officeart/2005/8/layout/default"/>
    <dgm:cxn modelId="{F5F19C8A-BCD1-49DB-B6DC-B5E6FAD93C71}" type="presOf" srcId="{407D4F22-0ED0-41DB-97A6-83CFD0B7C26C}" destId="{56CD17EE-E8C8-4109-8855-B386D64EAF5E}" srcOrd="0" destOrd="0" presId="urn:microsoft.com/office/officeart/2005/8/layout/default"/>
    <dgm:cxn modelId="{8F89CCBD-6CDF-4B7A-B225-C594D45D803C}" type="presOf" srcId="{BEDA3B05-AFC4-45E1-ADBD-15CBE9C8CC4B}" destId="{D452DDCD-FC9D-4C85-9C23-05326F5E5ED4}" srcOrd="0" destOrd="0" presId="urn:microsoft.com/office/officeart/2005/8/layout/default"/>
    <dgm:cxn modelId="{1A392BDA-3DE1-4B08-988E-910360F84D78}" srcId="{DAD28E1F-4DB7-4775-ADE3-251A86E678C3}" destId="{407D4F22-0ED0-41DB-97A6-83CFD0B7C26C}" srcOrd="2" destOrd="0" parTransId="{D8917B6C-D0CD-4503-BAE7-7AAE39A12551}" sibTransId="{6B1A86FE-043D-48AB-853C-A97CB8C8B172}"/>
    <dgm:cxn modelId="{EC297EF4-130D-4DA0-ADAA-A35C83CB1F50}" srcId="{DAD28E1F-4DB7-4775-ADE3-251A86E678C3}" destId="{566B41E2-CAC2-441C-88E4-87926226E993}" srcOrd="4" destOrd="0" parTransId="{22E45FB8-4553-41BB-9ED4-E079B04DC4FC}" sibTransId="{07B2A234-54B6-499F-AD5B-F78D9E65CA9E}"/>
    <dgm:cxn modelId="{904D8D9D-B82E-4F44-AFDD-4323ABF627F5}" type="presParOf" srcId="{B5F1EBF4-CCC4-48E2-8F65-33A1B52FF673}" destId="{D452DDCD-FC9D-4C85-9C23-05326F5E5ED4}" srcOrd="0" destOrd="0" presId="urn:microsoft.com/office/officeart/2005/8/layout/default"/>
    <dgm:cxn modelId="{0E07F074-8A6D-4A59-835A-0A3B27269A55}" type="presParOf" srcId="{B5F1EBF4-CCC4-48E2-8F65-33A1B52FF673}" destId="{7E6C3BAE-3B48-47F6-938E-FCA952F433AE}" srcOrd="1" destOrd="0" presId="urn:microsoft.com/office/officeart/2005/8/layout/default"/>
    <dgm:cxn modelId="{15F1AD77-2127-4B05-B2FB-AB3F8B766388}" type="presParOf" srcId="{B5F1EBF4-CCC4-48E2-8F65-33A1B52FF673}" destId="{9A659945-842F-401E-9AEA-FF0B1F8DC8CC}" srcOrd="2" destOrd="0" presId="urn:microsoft.com/office/officeart/2005/8/layout/default"/>
    <dgm:cxn modelId="{6F9FB553-C9C0-400F-AEB9-B10567C98484}" type="presParOf" srcId="{B5F1EBF4-CCC4-48E2-8F65-33A1B52FF673}" destId="{54DF8DCA-54AA-41AD-BC44-D445FD379885}" srcOrd="3" destOrd="0" presId="urn:microsoft.com/office/officeart/2005/8/layout/default"/>
    <dgm:cxn modelId="{AE9845ED-B6F7-432C-B209-1242ADF50BA7}" type="presParOf" srcId="{B5F1EBF4-CCC4-48E2-8F65-33A1B52FF673}" destId="{56CD17EE-E8C8-4109-8855-B386D64EAF5E}" srcOrd="4" destOrd="0" presId="urn:microsoft.com/office/officeart/2005/8/layout/default"/>
    <dgm:cxn modelId="{22146422-D9C0-4B52-8441-F5E0D2828AD8}" type="presParOf" srcId="{B5F1EBF4-CCC4-48E2-8F65-33A1B52FF673}" destId="{F75F848B-40FE-463C-8DB6-98BD80C2D0CB}" srcOrd="5" destOrd="0" presId="urn:microsoft.com/office/officeart/2005/8/layout/default"/>
    <dgm:cxn modelId="{E40C721A-AB01-4C08-B1DF-484CA91D0F57}" type="presParOf" srcId="{B5F1EBF4-CCC4-48E2-8F65-33A1B52FF673}" destId="{764FD904-7FB4-49B2-B5AF-B61439797B8B}" srcOrd="6" destOrd="0" presId="urn:microsoft.com/office/officeart/2005/8/layout/default"/>
    <dgm:cxn modelId="{BBFB37AE-A097-4F79-9E8D-63610B3F570E}" type="presParOf" srcId="{B5F1EBF4-CCC4-48E2-8F65-33A1B52FF673}" destId="{4420E291-7BEB-4515-A7DE-8B17DD0A36BF}" srcOrd="7" destOrd="0" presId="urn:microsoft.com/office/officeart/2005/8/layout/default"/>
    <dgm:cxn modelId="{80CDBB8B-4A62-4E85-80C5-DFAF77D56433}" type="presParOf" srcId="{B5F1EBF4-CCC4-48E2-8F65-33A1B52FF673}" destId="{3C49055C-B8BE-4F9A-9AAD-9AC87422D6BF}"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178ED3-7647-4EDC-88BF-EB801FC988F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1C8B8BD0-9584-4FC7-88A5-3995385F24BD}">
      <dgm:prSet phldrT="[Text]"/>
      <dgm:spPr/>
      <dgm:t>
        <a:bodyPr/>
        <a:lstStyle/>
        <a:p>
          <a:r>
            <a:rPr lang="en-GB" dirty="0"/>
            <a:t>Identifies the common components of a network </a:t>
          </a:r>
        </a:p>
      </dgm:t>
    </dgm:pt>
    <dgm:pt modelId="{D2CCB6C8-F5FB-43AB-9EE3-C46FD07D6143}" type="parTrans" cxnId="{D4E5A29C-8B20-46B7-92A9-679F0A30943D}">
      <dgm:prSet/>
      <dgm:spPr/>
      <dgm:t>
        <a:bodyPr/>
        <a:lstStyle/>
        <a:p>
          <a:endParaRPr lang="en-GB"/>
        </a:p>
      </dgm:t>
    </dgm:pt>
    <dgm:pt modelId="{E77C2B54-78B3-4F54-924F-99899868DCF3}" type="sibTrans" cxnId="{D4E5A29C-8B20-46B7-92A9-679F0A30943D}">
      <dgm:prSet/>
      <dgm:spPr/>
      <dgm:t>
        <a:bodyPr/>
        <a:lstStyle/>
        <a:p>
          <a:endParaRPr lang="en-GB"/>
        </a:p>
      </dgm:t>
    </dgm:pt>
    <dgm:pt modelId="{04072BAE-4E4E-4AD5-94E9-D89C8FCF7504}">
      <dgm:prSet phldrT="[Text]"/>
      <dgm:spPr/>
      <dgm:t>
        <a:bodyPr/>
        <a:lstStyle/>
        <a:p>
          <a:r>
            <a:rPr lang="en-GB" dirty="0"/>
            <a:t>Describes how information is translated and communicated over a network (level of detail? Protocol?)</a:t>
          </a:r>
        </a:p>
      </dgm:t>
    </dgm:pt>
    <dgm:pt modelId="{1CD1CF6E-3D66-48BB-8B02-B1E88B197E15}" type="parTrans" cxnId="{74098A21-88BC-4AEF-A689-6E28B44ECE72}">
      <dgm:prSet/>
      <dgm:spPr/>
      <dgm:t>
        <a:bodyPr/>
        <a:lstStyle/>
        <a:p>
          <a:endParaRPr lang="en-GB"/>
        </a:p>
      </dgm:t>
    </dgm:pt>
    <dgm:pt modelId="{323A5007-8D78-4585-A066-20B13750C019}" type="sibTrans" cxnId="{74098A21-88BC-4AEF-A689-6E28B44ECE72}">
      <dgm:prSet/>
      <dgm:spPr/>
      <dgm:t>
        <a:bodyPr/>
        <a:lstStyle/>
        <a:p>
          <a:endParaRPr lang="en-GB"/>
        </a:p>
      </dgm:t>
    </dgm:pt>
    <dgm:pt modelId="{EDA41378-B677-4F63-AC59-323441A27646}">
      <dgm:prSet phldrT="[Text]"/>
      <dgm:spPr/>
      <dgm:t>
        <a:bodyPr/>
        <a:lstStyle/>
        <a:p>
          <a:r>
            <a:rPr lang="en-GB" dirty="0"/>
            <a:t>Models the components of a network</a:t>
          </a:r>
        </a:p>
      </dgm:t>
    </dgm:pt>
    <dgm:pt modelId="{61DD867A-0B7B-49D9-899E-33E576705AA6}" type="parTrans" cxnId="{84435528-4143-4EBF-8F58-EE51E8CE47EB}">
      <dgm:prSet/>
      <dgm:spPr/>
      <dgm:t>
        <a:bodyPr/>
        <a:lstStyle/>
        <a:p>
          <a:endParaRPr lang="en-GB"/>
        </a:p>
      </dgm:t>
    </dgm:pt>
    <dgm:pt modelId="{9F7C7149-9A06-4CBC-A05C-4893ADAAC7A7}" type="sibTrans" cxnId="{84435528-4143-4EBF-8F58-EE51E8CE47EB}">
      <dgm:prSet/>
      <dgm:spPr/>
      <dgm:t>
        <a:bodyPr/>
        <a:lstStyle/>
        <a:p>
          <a:endParaRPr lang="en-GB"/>
        </a:p>
      </dgm:t>
    </dgm:pt>
    <dgm:pt modelId="{357E629C-8A33-4846-94DB-54F1A291DF4F}">
      <dgm:prSet phldrT="[Text]"/>
      <dgm:spPr/>
      <dgm:t>
        <a:bodyPr/>
        <a:lstStyle/>
        <a:p>
          <a:r>
            <a:rPr lang="en-GB" dirty="0"/>
            <a:t>Identifies the capabilities of devices that are enabled through services (e.g. a wearable device stores fitness data in the cloud, a mobile device uses location services for navigation)</a:t>
          </a:r>
        </a:p>
      </dgm:t>
    </dgm:pt>
    <dgm:pt modelId="{C9709EC4-C40C-46C2-B682-26DBF00FE8DF}" type="parTrans" cxnId="{434A4155-5D31-4FE3-A432-44039BD110ED}">
      <dgm:prSet/>
      <dgm:spPr/>
      <dgm:t>
        <a:bodyPr/>
        <a:lstStyle/>
        <a:p>
          <a:endParaRPr lang="en-GB"/>
        </a:p>
      </dgm:t>
    </dgm:pt>
    <dgm:pt modelId="{0531E709-C0B7-4A5B-8BBA-9D38FA25D58B}" type="sibTrans" cxnId="{434A4155-5D31-4FE3-A432-44039BD110ED}">
      <dgm:prSet/>
      <dgm:spPr/>
      <dgm:t>
        <a:bodyPr/>
        <a:lstStyle/>
        <a:p>
          <a:endParaRPr lang="en-GB"/>
        </a:p>
      </dgm:t>
    </dgm:pt>
    <dgm:pt modelId="{1F178375-BAB6-46E6-8295-7C19EE48991E}">
      <dgm:prSet phldrT="[Text]"/>
      <dgm:spPr/>
      <dgm:t>
        <a:bodyPr/>
        <a:lstStyle/>
        <a:p>
          <a:r>
            <a:rPr lang="en-GB" dirty="0"/>
            <a:t>Remembers that devices have an address </a:t>
          </a:r>
        </a:p>
      </dgm:t>
    </dgm:pt>
    <dgm:pt modelId="{C416DC32-C767-4A08-BD14-AD04A1DF49B3}" type="parTrans" cxnId="{BCE29DC4-7BF0-432C-AC82-3C42553290F6}">
      <dgm:prSet/>
      <dgm:spPr/>
      <dgm:t>
        <a:bodyPr/>
        <a:lstStyle/>
        <a:p>
          <a:endParaRPr lang="en-GB"/>
        </a:p>
      </dgm:t>
    </dgm:pt>
    <dgm:pt modelId="{B3DA5AE5-2579-47D6-B4ED-4E9BCE4BC361}" type="sibTrans" cxnId="{BCE29DC4-7BF0-432C-AC82-3C42553290F6}">
      <dgm:prSet/>
      <dgm:spPr/>
      <dgm:t>
        <a:bodyPr/>
        <a:lstStyle/>
        <a:p>
          <a:endParaRPr lang="en-GB"/>
        </a:p>
      </dgm:t>
    </dgm:pt>
    <dgm:pt modelId="{B702D372-477A-4DA2-85E5-E2F3D039219C}">
      <dgm:prSet phldrT="[Text]"/>
      <dgm:spPr/>
      <dgm:t>
        <a:bodyPr/>
        <a:lstStyle/>
        <a:p>
          <a:r>
            <a:rPr lang="en-GB" dirty="0"/>
            <a:t>Explains why devices are numbered/ labelled in networks  (e.g. IP, MAC)</a:t>
          </a:r>
        </a:p>
      </dgm:t>
    </dgm:pt>
    <dgm:pt modelId="{51A6FFE6-74DB-4111-8CEA-E00263D66948}" type="parTrans" cxnId="{F209A175-3763-4523-B46A-A6D7B91190D9}">
      <dgm:prSet/>
      <dgm:spPr/>
      <dgm:t>
        <a:bodyPr/>
        <a:lstStyle/>
        <a:p>
          <a:endParaRPr lang="en-GB"/>
        </a:p>
      </dgm:t>
    </dgm:pt>
    <dgm:pt modelId="{CEC45D34-87DD-42C7-92DA-ABF186D26C12}" type="sibTrans" cxnId="{F209A175-3763-4523-B46A-A6D7B91190D9}">
      <dgm:prSet/>
      <dgm:spPr/>
      <dgm:t>
        <a:bodyPr/>
        <a:lstStyle/>
        <a:p>
          <a:endParaRPr lang="en-GB"/>
        </a:p>
      </dgm:t>
    </dgm:pt>
    <dgm:pt modelId="{058DFAE7-18D4-45D7-84FB-3FCFB9C847AD}">
      <dgm:prSet phldrT="[Text]"/>
      <dgm:spPr/>
      <dgm:t>
        <a:bodyPr/>
        <a:lstStyle/>
        <a:p>
          <a:r>
            <a:rPr lang="en-GB" dirty="0"/>
            <a:t>Explains the difference between physical (wired), wireless network</a:t>
          </a:r>
        </a:p>
      </dgm:t>
    </dgm:pt>
    <dgm:pt modelId="{AE3912DE-554E-4286-9CDF-2C248D6298D7}" type="parTrans" cxnId="{5AB7E9EC-15DD-4ED9-9AA2-DA2B17CA9D65}">
      <dgm:prSet/>
      <dgm:spPr/>
      <dgm:t>
        <a:bodyPr/>
        <a:lstStyle/>
        <a:p>
          <a:endParaRPr lang="en-GB"/>
        </a:p>
      </dgm:t>
    </dgm:pt>
    <dgm:pt modelId="{E7A79F61-248B-4383-8F66-9F5C01B1D9CB}" type="sibTrans" cxnId="{5AB7E9EC-15DD-4ED9-9AA2-DA2B17CA9D65}">
      <dgm:prSet/>
      <dgm:spPr/>
      <dgm:t>
        <a:bodyPr/>
        <a:lstStyle/>
        <a:p>
          <a:endParaRPr lang="en-GB"/>
        </a:p>
      </dgm:t>
    </dgm:pt>
    <dgm:pt modelId="{354CF7A3-8646-45AE-B46D-898967683550}">
      <dgm:prSet phldrT="[Text]"/>
      <dgm:spPr/>
      <dgm:t>
        <a:bodyPr/>
        <a:lstStyle/>
        <a:p>
          <a:r>
            <a:rPr lang="en-GB" dirty="0"/>
            <a:t>Lists common uses (services) of networks (including the internet)</a:t>
          </a:r>
        </a:p>
      </dgm:t>
    </dgm:pt>
    <dgm:pt modelId="{492550C2-C9E9-41B6-A6BA-54B69C39E6D2}" type="parTrans" cxnId="{4A4CB69A-EBA8-44EB-A4D0-1681FBF81270}">
      <dgm:prSet/>
      <dgm:spPr/>
      <dgm:t>
        <a:bodyPr/>
        <a:lstStyle/>
        <a:p>
          <a:endParaRPr lang="en-GB"/>
        </a:p>
      </dgm:t>
    </dgm:pt>
    <dgm:pt modelId="{73E2E5FD-9B59-4987-878E-5768671F75C5}" type="sibTrans" cxnId="{4A4CB69A-EBA8-44EB-A4D0-1681FBF81270}">
      <dgm:prSet/>
      <dgm:spPr/>
      <dgm:t>
        <a:bodyPr/>
        <a:lstStyle/>
        <a:p>
          <a:endParaRPr lang="en-GB"/>
        </a:p>
      </dgm:t>
    </dgm:pt>
    <dgm:pt modelId="{6A0B36C8-1E86-4156-84F2-91D33906911C}">
      <dgm:prSet phldrT="[Text]"/>
      <dgm:spPr/>
      <dgm:t>
        <a:bodyPr/>
        <a:lstStyle/>
        <a:p>
          <a:r>
            <a:rPr lang="en-GB" dirty="0"/>
            <a:t>Remembers the difference between the WWW and the Internet</a:t>
          </a:r>
        </a:p>
      </dgm:t>
    </dgm:pt>
    <dgm:pt modelId="{E8F3C8EE-CEE1-4028-ABBD-3A5FBBAE5B9E}" type="parTrans" cxnId="{CEA7EFF3-8899-4C59-B381-348540D987EF}">
      <dgm:prSet/>
      <dgm:spPr/>
      <dgm:t>
        <a:bodyPr/>
        <a:lstStyle/>
        <a:p>
          <a:endParaRPr lang="en-GB"/>
        </a:p>
      </dgm:t>
    </dgm:pt>
    <dgm:pt modelId="{E4942F03-0A75-4FA6-BB90-8F8F542D0CC1}" type="sibTrans" cxnId="{CEA7EFF3-8899-4C59-B381-348540D987EF}">
      <dgm:prSet/>
      <dgm:spPr/>
      <dgm:t>
        <a:bodyPr/>
        <a:lstStyle/>
        <a:p>
          <a:endParaRPr lang="en-GB"/>
        </a:p>
      </dgm:t>
    </dgm:pt>
    <dgm:pt modelId="{A61CE517-45C6-4D3E-A88B-00404D42B835}">
      <dgm:prSet phldrT="[Text]"/>
      <dgm:spPr/>
      <dgm:t>
        <a:bodyPr/>
        <a:lstStyle/>
        <a:p>
          <a:r>
            <a:rPr lang="en-GB" dirty="0"/>
            <a:t>Network Uses (Services)</a:t>
          </a:r>
        </a:p>
      </dgm:t>
    </dgm:pt>
    <dgm:pt modelId="{08003F9C-EBDB-41BE-AA0C-FF2433A66B83}" type="parTrans" cxnId="{D200C844-83F0-49FE-AC28-A0BEDFF89E0B}">
      <dgm:prSet/>
      <dgm:spPr/>
      <dgm:t>
        <a:bodyPr/>
        <a:lstStyle/>
        <a:p>
          <a:endParaRPr lang="en-GB"/>
        </a:p>
      </dgm:t>
    </dgm:pt>
    <dgm:pt modelId="{7A0067D2-D10A-4CE0-B1AC-357981347D30}" type="sibTrans" cxnId="{D200C844-83F0-49FE-AC28-A0BEDFF89E0B}">
      <dgm:prSet/>
      <dgm:spPr/>
      <dgm:t>
        <a:bodyPr/>
        <a:lstStyle/>
        <a:p>
          <a:endParaRPr lang="en-GB"/>
        </a:p>
      </dgm:t>
    </dgm:pt>
    <dgm:pt modelId="{67D7BEDF-05E7-43A0-924C-816ED235E8A2}">
      <dgm:prSet phldrT="[Text]"/>
      <dgm:spPr/>
      <dgm:t>
        <a:bodyPr/>
        <a:lstStyle/>
        <a:p>
          <a:r>
            <a:rPr lang="en-GB" dirty="0"/>
            <a:t>Networks Devices </a:t>
          </a:r>
        </a:p>
      </dgm:t>
    </dgm:pt>
    <dgm:pt modelId="{A980E716-C81C-4185-AD2B-93CCEC65A434}" type="parTrans" cxnId="{38C0CE23-2E63-4BAE-8C8D-7FBC956F1F7D}">
      <dgm:prSet/>
      <dgm:spPr/>
      <dgm:t>
        <a:bodyPr/>
        <a:lstStyle/>
        <a:p>
          <a:endParaRPr lang="en-GB"/>
        </a:p>
      </dgm:t>
    </dgm:pt>
    <dgm:pt modelId="{F209B84A-EE44-4A0A-89DF-277DCBB08667}" type="sibTrans" cxnId="{38C0CE23-2E63-4BAE-8C8D-7FBC956F1F7D}">
      <dgm:prSet/>
      <dgm:spPr/>
      <dgm:t>
        <a:bodyPr/>
        <a:lstStyle/>
        <a:p>
          <a:endParaRPr lang="en-GB"/>
        </a:p>
      </dgm:t>
    </dgm:pt>
    <dgm:pt modelId="{C1A61AD0-05EA-413B-ADB7-1C48775AC4BC}">
      <dgm:prSet phldrT="[Text]"/>
      <dgm:spPr/>
      <dgm:t>
        <a:bodyPr/>
        <a:lstStyle/>
        <a:p>
          <a:r>
            <a:rPr lang="en-GB" dirty="0"/>
            <a:t>Data Transfer</a:t>
          </a:r>
        </a:p>
      </dgm:t>
    </dgm:pt>
    <dgm:pt modelId="{4B305DE6-69F1-44A3-A455-4A6CF9C54DD3}" type="parTrans" cxnId="{6FB81A90-1827-445F-B74D-73CB923889EF}">
      <dgm:prSet/>
      <dgm:spPr/>
      <dgm:t>
        <a:bodyPr/>
        <a:lstStyle/>
        <a:p>
          <a:endParaRPr lang="en-GB"/>
        </a:p>
      </dgm:t>
    </dgm:pt>
    <dgm:pt modelId="{ADBDC083-4735-4A6D-9CBE-B734D42A3D14}" type="sibTrans" cxnId="{6FB81A90-1827-445F-B74D-73CB923889EF}">
      <dgm:prSet/>
      <dgm:spPr/>
      <dgm:t>
        <a:bodyPr/>
        <a:lstStyle/>
        <a:p>
          <a:endParaRPr lang="en-GB"/>
        </a:p>
      </dgm:t>
    </dgm:pt>
    <dgm:pt modelId="{E6238BBE-5C50-4CB2-99B2-04D03C70A654}">
      <dgm:prSet phldrT="[Text]"/>
      <dgm:spPr/>
      <dgm:t>
        <a:bodyPr/>
        <a:lstStyle/>
        <a:p>
          <a:r>
            <a:rPr lang="en-GB" dirty="0"/>
            <a:t>Remembers that devices communicate using a network</a:t>
          </a:r>
        </a:p>
      </dgm:t>
    </dgm:pt>
    <dgm:pt modelId="{D8A65A9A-0654-4861-9A7E-4FF05F2B3E0D}" type="parTrans" cxnId="{82731286-168F-4B07-85E5-78E47137620B}">
      <dgm:prSet/>
      <dgm:spPr/>
      <dgm:t>
        <a:bodyPr/>
        <a:lstStyle/>
        <a:p>
          <a:endParaRPr lang="en-GB"/>
        </a:p>
      </dgm:t>
    </dgm:pt>
    <dgm:pt modelId="{9F27ACD9-6F1D-44FC-9F44-E31AC60342D2}" type="sibTrans" cxnId="{82731286-168F-4B07-85E5-78E47137620B}">
      <dgm:prSet/>
      <dgm:spPr/>
      <dgm:t>
        <a:bodyPr/>
        <a:lstStyle/>
        <a:p>
          <a:endParaRPr lang="en-GB"/>
        </a:p>
      </dgm:t>
    </dgm:pt>
    <dgm:pt modelId="{E43D84E6-DDD8-44E1-9297-8FB5E9DCED36}">
      <dgm:prSet phldrT="[Text]"/>
      <dgm:spPr/>
      <dgm:t>
        <a:bodyPr/>
        <a:lstStyle/>
        <a:p>
          <a:r>
            <a:rPr lang="en-GB" dirty="0"/>
            <a:t>Network Security and performance</a:t>
          </a:r>
        </a:p>
      </dgm:t>
    </dgm:pt>
    <dgm:pt modelId="{1587C5C1-1215-4228-A018-CC164873F0CE}" type="parTrans" cxnId="{C5D061AA-840D-40E1-8C8C-7E3D4C9AC6AE}">
      <dgm:prSet/>
      <dgm:spPr/>
      <dgm:t>
        <a:bodyPr/>
        <a:lstStyle/>
        <a:p>
          <a:endParaRPr lang="en-GB"/>
        </a:p>
      </dgm:t>
    </dgm:pt>
    <dgm:pt modelId="{3F6D10A8-649C-4F95-B130-A79C5F06C468}" type="sibTrans" cxnId="{C5D061AA-840D-40E1-8C8C-7E3D4C9AC6AE}">
      <dgm:prSet/>
      <dgm:spPr/>
      <dgm:t>
        <a:bodyPr/>
        <a:lstStyle/>
        <a:p>
          <a:endParaRPr lang="en-GB"/>
        </a:p>
      </dgm:t>
    </dgm:pt>
    <dgm:pt modelId="{44867F68-CE4B-4944-BCC6-1B0FBA3D5E26}">
      <dgm:prSet phldrT="[Text]"/>
      <dgm:spPr/>
      <dgm:t>
        <a:bodyPr/>
        <a:lstStyle/>
        <a:p>
          <a:r>
            <a:rPr lang="en-GB" dirty="0"/>
            <a:t>Describes the need for authentication of users and devices at it related to access, permissions, privacy and security</a:t>
          </a:r>
        </a:p>
      </dgm:t>
    </dgm:pt>
    <dgm:pt modelId="{FA8E50A7-3884-426F-9D66-2AD018DA9F19}" type="parTrans" cxnId="{6CC23E23-C904-41E6-AD99-BC5191B60FE0}">
      <dgm:prSet/>
      <dgm:spPr/>
      <dgm:t>
        <a:bodyPr/>
        <a:lstStyle/>
        <a:p>
          <a:endParaRPr lang="en-GB"/>
        </a:p>
      </dgm:t>
    </dgm:pt>
    <dgm:pt modelId="{11E9952A-B174-4226-B9E5-A64439BEFFDC}" type="sibTrans" cxnId="{6CC23E23-C904-41E6-AD99-BC5191B60FE0}">
      <dgm:prSet/>
      <dgm:spPr/>
      <dgm:t>
        <a:bodyPr/>
        <a:lstStyle/>
        <a:p>
          <a:endParaRPr lang="en-GB"/>
        </a:p>
      </dgm:t>
    </dgm:pt>
    <dgm:pt modelId="{06B63211-085E-4603-8218-DCDF799B3438}">
      <dgm:prSet phldrT="[Text]"/>
      <dgm:spPr/>
      <dgm:t>
        <a:bodyPr/>
        <a:lstStyle/>
        <a:p>
          <a:r>
            <a:rPr lang="en-GB" dirty="0"/>
            <a:t>Discusses common network vulnerabilities and associated responses</a:t>
          </a:r>
        </a:p>
      </dgm:t>
    </dgm:pt>
    <dgm:pt modelId="{16C6C024-70BC-4FDB-9E52-C51A12AA44F5}" type="parTrans" cxnId="{EF98ED2F-D398-4F31-95CD-2BC29065173D}">
      <dgm:prSet/>
      <dgm:spPr/>
      <dgm:t>
        <a:bodyPr/>
        <a:lstStyle/>
        <a:p>
          <a:endParaRPr lang="en-GB"/>
        </a:p>
      </dgm:t>
    </dgm:pt>
    <dgm:pt modelId="{97A7DCB6-9E17-4BCF-ADD2-B5C758523619}" type="sibTrans" cxnId="{EF98ED2F-D398-4F31-95CD-2BC29065173D}">
      <dgm:prSet/>
      <dgm:spPr/>
      <dgm:t>
        <a:bodyPr/>
        <a:lstStyle/>
        <a:p>
          <a:endParaRPr lang="en-GB"/>
        </a:p>
      </dgm:t>
    </dgm:pt>
    <dgm:pt modelId="{513AC96C-9E73-44F4-96C4-A84929C2C4D7}">
      <dgm:prSet phldrT="[Text]"/>
      <dgm:spPr/>
      <dgm:t>
        <a:bodyPr/>
        <a:lstStyle/>
        <a:p>
          <a:r>
            <a:rPr lang="en-GB" dirty="0"/>
            <a:t>Identifies the protocols and standards in network communications </a:t>
          </a:r>
        </a:p>
      </dgm:t>
    </dgm:pt>
    <dgm:pt modelId="{A108BE26-7630-4FAB-AE46-28E2FB226616}" type="parTrans" cxnId="{AF671989-7A92-438E-9B54-39C7D0ED0638}">
      <dgm:prSet/>
      <dgm:spPr/>
      <dgm:t>
        <a:bodyPr/>
        <a:lstStyle/>
        <a:p>
          <a:endParaRPr lang="en-GB"/>
        </a:p>
      </dgm:t>
    </dgm:pt>
    <dgm:pt modelId="{D1D05491-5375-40AC-8172-381655AB8088}" type="sibTrans" cxnId="{AF671989-7A92-438E-9B54-39C7D0ED0638}">
      <dgm:prSet/>
      <dgm:spPr/>
      <dgm:t>
        <a:bodyPr/>
        <a:lstStyle/>
        <a:p>
          <a:endParaRPr lang="en-GB"/>
        </a:p>
      </dgm:t>
    </dgm:pt>
    <dgm:pt modelId="{2133043C-7264-4A95-9D14-0F93BB243FB2}">
      <dgm:prSet phldrT="[Text]"/>
      <dgm:spPr/>
      <dgm:t>
        <a:bodyPr/>
        <a:lstStyle/>
        <a:p>
          <a:r>
            <a:rPr lang="en-GB" dirty="0"/>
            <a:t>Describes different network topologies</a:t>
          </a:r>
        </a:p>
      </dgm:t>
    </dgm:pt>
    <dgm:pt modelId="{34899EBA-B89C-40CA-B57F-6983438C3CFE}" type="parTrans" cxnId="{05189788-F045-4608-B4ED-6B17060F1730}">
      <dgm:prSet/>
      <dgm:spPr/>
      <dgm:t>
        <a:bodyPr/>
        <a:lstStyle/>
        <a:p>
          <a:endParaRPr lang="en-GB"/>
        </a:p>
      </dgm:t>
    </dgm:pt>
    <dgm:pt modelId="{BC06FA44-D8E6-4F68-A8B7-E6C0689EA587}" type="sibTrans" cxnId="{05189788-F045-4608-B4ED-6B17060F1730}">
      <dgm:prSet/>
      <dgm:spPr/>
      <dgm:t>
        <a:bodyPr/>
        <a:lstStyle/>
        <a:p>
          <a:endParaRPr lang="en-GB"/>
        </a:p>
      </dgm:t>
    </dgm:pt>
    <dgm:pt modelId="{D26B7566-A8B2-4098-9411-88693F2B2C8E}">
      <dgm:prSet phldrT="[Text]"/>
      <dgm:spPr/>
      <dgm:t>
        <a:bodyPr/>
        <a:lstStyle/>
        <a:p>
          <a:r>
            <a:rPr lang="en-GB" dirty="0"/>
            <a:t> Describes the role of different network devices (routers, switches, DNS Servers)</a:t>
          </a:r>
        </a:p>
      </dgm:t>
    </dgm:pt>
    <dgm:pt modelId="{8C71F72C-CA02-40DF-BDA5-3EAA55ACE889}" type="parTrans" cxnId="{F3A0F183-7060-40CB-8D4D-6C570674A44A}">
      <dgm:prSet/>
      <dgm:spPr/>
      <dgm:t>
        <a:bodyPr/>
        <a:lstStyle/>
        <a:p>
          <a:endParaRPr lang="en-GB"/>
        </a:p>
      </dgm:t>
    </dgm:pt>
    <dgm:pt modelId="{C37FB212-5490-4D41-9CFE-5CBFB5951637}" type="sibTrans" cxnId="{F3A0F183-7060-40CB-8D4D-6C570674A44A}">
      <dgm:prSet/>
      <dgm:spPr/>
      <dgm:t>
        <a:bodyPr/>
        <a:lstStyle/>
        <a:p>
          <a:endParaRPr lang="en-GB"/>
        </a:p>
      </dgm:t>
    </dgm:pt>
    <dgm:pt modelId="{4335CD3E-2A2E-4EDE-B07F-9BEB6F69B07D}">
      <dgm:prSet phldrT="[Text]"/>
      <dgm:spPr/>
      <dgm:t>
        <a:bodyPr/>
        <a:lstStyle/>
        <a:p>
          <a:r>
            <a:rPr lang="en-GB" dirty="0"/>
            <a:t>Remember the difference between a LAN and a WAN</a:t>
          </a:r>
        </a:p>
      </dgm:t>
    </dgm:pt>
    <dgm:pt modelId="{6B281C1C-5D5C-4DFB-93B8-ECE298B72C8A}" type="parTrans" cxnId="{BE5C6B0C-B26D-452C-8923-D15080E3486A}">
      <dgm:prSet/>
      <dgm:spPr/>
      <dgm:t>
        <a:bodyPr/>
        <a:lstStyle/>
        <a:p>
          <a:endParaRPr lang="en-GB"/>
        </a:p>
      </dgm:t>
    </dgm:pt>
    <dgm:pt modelId="{36D1F5B0-22F1-4A82-AEB3-1B9415AF9F48}" type="sibTrans" cxnId="{BE5C6B0C-B26D-452C-8923-D15080E3486A}">
      <dgm:prSet/>
      <dgm:spPr/>
      <dgm:t>
        <a:bodyPr/>
        <a:lstStyle/>
        <a:p>
          <a:endParaRPr lang="en-GB"/>
        </a:p>
      </dgm:t>
    </dgm:pt>
    <dgm:pt modelId="{66678CA4-03D4-4183-9582-9CD10FE982C4}">
      <dgm:prSet phldrT="[Text]"/>
      <dgm:spPr/>
      <dgm:t>
        <a:bodyPr/>
        <a:lstStyle/>
        <a:p>
          <a:r>
            <a:rPr lang="en-GB" dirty="0"/>
            <a:t>Discusses the issues  that impact network performance (e.g. latency, bandwidth, firewalls, server capacity)</a:t>
          </a:r>
        </a:p>
      </dgm:t>
    </dgm:pt>
    <dgm:pt modelId="{486F0A55-1DE1-46BD-B2EB-0F2F511AB73E}" type="parTrans" cxnId="{03EAAF17-A0BD-40F3-8735-9CF72E905703}">
      <dgm:prSet/>
      <dgm:spPr/>
      <dgm:t>
        <a:bodyPr/>
        <a:lstStyle/>
        <a:p>
          <a:endParaRPr lang="en-GB"/>
        </a:p>
      </dgm:t>
    </dgm:pt>
    <dgm:pt modelId="{0F6A66CA-5F97-48D2-AD80-6ED19C2EE085}" type="sibTrans" cxnId="{03EAAF17-A0BD-40F3-8735-9CF72E905703}">
      <dgm:prSet/>
      <dgm:spPr/>
      <dgm:t>
        <a:bodyPr/>
        <a:lstStyle/>
        <a:p>
          <a:endParaRPr lang="en-GB"/>
        </a:p>
      </dgm:t>
    </dgm:pt>
    <dgm:pt modelId="{0E7C2534-097C-4ABA-9E6F-420B4782E7B9}">
      <dgm:prSet phldrT="[Text]"/>
      <dgm:spPr/>
      <dgm:t>
        <a:bodyPr/>
        <a:lstStyle/>
        <a:p>
          <a:r>
            <a:rPr lang="en-GB" dirty="0"/>
            <a:t>Network Models</a:t>
          </a:r>
        </a:p>
      </dgm:t>
    </dgm:pt>
    <dgm:pt modelId="{09366F58-E2C9-4F3F-9250-7C6DC7C04158}" type="parTrans" cxnId="{0F4C8227-7A38-4557-9913-FB77274152F3}">
      <dgm:prSet/>
      <dgm:spPr/>
      <dgm:t>
        <a:bodyPr/>
        <a:lstStyle/>
        <a:p>
          <a:endParaRPr lang="en-GB"/>
        </a:p>
      </dgm:t>
    </dgm:pt>
    <dgm:pt modelId="{B60450C3-F0F7-4AA5-B2D5-97F3C8AB1CE0}" type="sibTrans" cxnId="{0F4C8227-7A38-4557-9913-FB77274152F3}">
      <dgm:prSet/>
      <dgm:spPr/>
      <dgm:t>
        <a:bodyPr/>
        <a:lstStyle/>
        <a:p>
          <a:endParaRPr lang="en-GB"/>
        </a:p>
      </dgm:t>
    </dgm:pt>
    <dgm:pt modelId="{019A5955-2975-435B-BFDE-159F33CA4456}">
      <dgm:prSet phldrT="[Text]"/>
      <dgm:spPr/>
      <dgm:t>
        <a:bodyPr/>
        <a:lstStyle/>
        <a:p>
          <a:r>
            <a:rPr lang="en-GB" dirty="0"/>
            <a:t>Remembers the network layer model</a:t>
          </a:r>
        </a:p>
      </dgm:t>
    </dgm:pt>
    <dgm:pt modelId="{35C3DEE9-FD8C-4466-B6B5-4D63FB283F37}" type="parTrans" cxnId="{1D478611-C500-4C04-A202-B547DEB1146A}">
      <dgm:prSet/>
      <dgm:spPr/>
      <dgm:t>
        <a:bodyPr/>
        <a:lstStyle/>
        <a:p>
          <a:endParaRPr lang="en-GB"/>
        </a:p>
      </dgm:t>
    </dgm:pt>
    <dgm:pt modelId="{55502DDF-73DF-46C8-BC73-A334100B3B20}" type="sibTrans" cxnId="{1D478611-C500-4C04-A202-B547DEB1146A}">
      <dgm:prSet/>
      <dgm:spPr/>
      <dgm:t>
        <a:bodyPr/>
        <a:lstStyle/>
        <a:p>
          <a:endParaRPr lang="en-GB"/>
        </a:p>
      </dgm:t>
    </dgm:pt>
    <dgm:pt modelId="{95EAD77F-403A-413A-B09B-A8306D081520}">
      <dgm:prSet phldrT="[Text]"/>
      <dgm:spPr/>
      <dgm:t>
        <a:bodyPr/>
        <a:lstStyle/>
        <a:p>
          <a:r>
            <a:rPr lang="en-GB" dirty="0"/>
            <a:t>Remembers the difference between client-server and peer-to-peer models</a:t>
          </a:r>
        </a:p>
      </dgm:t>
    </dgm:pt>
    <dgm:pt modelId="{5F187C06-7C62-4240-AC88-6AC808CF394C}" type="parTrans" cxnId="{312C2862-53B8-4E87-8D55-0B9EF38B40DE}">
      <dgm:prSet/>
      <dgm:spPr/>
      <dgm:t>
        <a:bodyPr/>
        <a:lstStyle/>
        <a:p>
          <a:endParaRPr lang="en-GB"/>
        </a:p>
      </dgm:t>
    </dgm:pt>
    <dgm:pt modelId="{78A5D3DB-3084-4271-8C54-F55E55740A48}" type="sibTrans" cxnId="{312C2862-53B8-4E87-8D55-0B9EF38B40DE}">
      <dgm:prSet/>
      <dgm:spPr/>
      <dgm:t>
        <a:bodyPr/>
        <a:lstStyle/>
        <a:p>
          <a:endParaRPr lang="en-GB"/>
        </a:p>
      </dgm:t>
    </dgm:pt>
    <dgm:pt modelId="{0D450248-2477-43EF-B12B-A4E4B6A7D36C}" type="pres">
      <dgm:prSet presAssocID="{85178ED3-7647-4EDC-88BF-EB801FC988F1}" presName="Name0" presStyleCnt="0">
        <dgm:presLayoutVars>
          <dgm:dir/>
          <dgm:animLvl val="lvl"/>
          <dgm:resizeHandles val="exact"/>
        </dgm:presLayoutVars>
      </dgm:prSet>
      <dgm:spPr/>
    </dgm:pt>
    <dgm:pt modelId="{2140684D-5752-46DF-AE59-E0245A2225BC}" type="pres">
      <dgm:prSet presAssocID="{A61CE517-45C6-4D3E-A88B-00404D42B835}" presName="composite" presStyleCnt="0"/>
      <dgm:spPr/>
    </dgm:pt>
    <dgm:pt modelId="{27221CB4-2DBD-4385-BDA8-94EF85BC94BC}" type="pres">
      <dgm:prSet presAssocID="{A61CE517-45C6-4D3E-A88B-00404D42B835}" presName="parTx" presStyleLbl="alignNode1" presStyleIdx="0" presStyleCnt="5">
        <dgm:presLayoutVars>
          <dgm:chMax val="0"/>
          <dgm:chPref val="0"/>
          <dgm:bulletEnabled val="1"/>
        </dgm:presLayoutVars>
      </dgm:prSet>
      <dgm:spPr/>
    </dgm:pt>
    <dgm:pt modelId="{2048CD26-AE4C-4102-BBDE-6FA4CE385704}" type="pres">
      <dgm:prSet presAssocID="{A61CE517-45C6-4D3E-A88B-00404D42B835}" presName="desTx" presStyleLbl="alignAccFollowNode1" presStyleIdx="0" presStyleCnt="5">
        <dgm:presLayoutVars>
          <dgm:bulletEnabled val="1"/>
        </dgm:presLayoutVars>
      </dgm:prSet>
      <dgm:spPr/>
    </dgm:pt>
    <dgm:pt modelId="{2ACB41BB-96DD-448E-AD35-48DF24C67FC7}" type="pres">
      <dgm:prSet presAssocID="{7A0067D2-D10A-4CE0-B1AC-357981347D30}" presName="space" presStyleCnt="0"/>
      <dgm:spPr/>
    </dgm:pt>
    <dgm:pt modelId="{507CF807-3034-4D8B-AD44-90B5E40E2EF1}" type="pres">
      <dgm:prSet presAssocID="{67D7BEDF-05E7-43A0-924C-816ED235E8A2}" presName="composite" presStyleCnt="0"/>
      <dgm:spPr/>
    </dgm:pt>
    <dgm:pt modelId="{2BDCBC64-7AA7-4221-A7AD-CEEA8BFC12E8}" type="pres">
      <dgm:prSet presAssocID="{67D7BEDF-05E7-43A0-924C-816ED235E8A2}" presName="parTx" presStyleLbl="alignNode1" presStyleIdx="1" presStyleCnt="5">
        <dgm:presLayoutVars>
          <dgm:chMax val="0"/>
          <dgm:chPref val="0"/>
          <dgm:bulletEnabled val="1"/>
        </dgm:presLayoutVars>
      </dgm:prSet>
      <dgm:spPr/>
    </dgm:pt>
    <dgm:pt modelId="{41933FD2-1AE1-48F0-8E73-71C6351EA24C}" type="pres">
      <dgm:prSet presAssocID="{67D7BEDF-05E7-43A0-924C-816ED235E8A2}" presName="desTx" presStyleLbl="alignAccFollowNode1" presStyleIdx="1" presStyleCnt="5">
        <dgm:presLayoutVars>
          <dgm:bulletEnabled val="1"/>
        </dgm:presLayoutVars>
      </dgm:prSet>
      <dgm:spPr/>
    </dgm:pt>
    <dgm:pt modelId="{A50247F1-8F8E-465C-BA48-046829E57EC7}" type="pres">
      <dgm:prSet presAssocID="{F209B84A-EE44-4A0A-89DF-277DCBB08667}" presName="space" presStyleCnt="0"/>
      <dgm:spPr/>
    </dgm:pt>
    <dgm:pt modelId="{949BCFA0-A21C-4776-9DEE-E3FC20C13FBE}" type="pres">
      <dgm:prSet presAssocID="{C1A61AD0-05EA-413B-ADB7-1C48775AC4BC}" presName="composite" presStyleCnt="0"/>
      <dgm:spPr/>
    </dgm:pt>
    <dgm:pt modelId="{B7703572-E856-4928-9402-6C1C9C302817}" type="pres">
      <dgm:prSet presAssocID="{C1A61AD0-05EA-413B-ADB7-1C48775AC4BC}" presName="parTx" presStyleLbl="alignNode1" presStyleIdx="2" presStyleCnt="5">
        <dgm:presLayoutVars>
          <dgm:chMax val="0"/>
          <dgm:chPref val="0"/>
          <dgm:bulletEnabled val="1"/>
        </dgm:presLayoutVars>
      </dgm:prSet>
      <dgm:spPr/>
    </dgm:pt>
    <dgm:pt modelId="{1F381CC3-01AC-4EDA-AD76-E4E58B7227D0}" type="pres">
      <dgm:prSet presAssocID="{C1A61AD0-05EA-413B-ADB7-1C48775AC4BC}" presName="desTx" presStyleLbl="alignAccFollowNode1" presStyleIdx="2" presStyleCnt="5">
        <dgm:presLayoutVars>
          <dgm:bulletEnabled val="1"/>
        </dgm:presLayoutVars>
      </dgm:prSet>
      <dgm:spPr/>
    </dgm:pt>
    <dgm:pt modelId="{629DE8A4-8C83-41B9-867E-75CB1D78B2A6}" type="pres">
      <dgm:prSet presAssocID="{ADBDC083-4735-4A6D-9CBE-B734D42A3D14}" presName="space" presStyleCnt="0"/>
      <dgm:spPr/>
    </dgm:pt>
    <dgm:pt modelId="{CEE6DA0E-5CEB-4FA7-A69F-21E0FB53CC83}" type="pres">
      <dgm:prSet presAssocID="{0E7C2534-097C-4ABA-9E6F-420B4782E7B9}" presName="composite" presStyleCnt="0"/>
      <dgm:spPr/>
    </dgm:pt>
    <dgm:pt modelId="{B268B700-4084-4021-B635-DF7EAEA0E03C}" type="pres">
      <dgm:prSet presAssocID="{0E7C2534-097C-4ABA-9E6F-420B4782E7B9}" presName="parTx" presStyleLbl="alignNode1" presStyleIdx="3" presStyleCnt="5">
        <dgm:presLayoutVars>
          <dgm:chMax val="0"/>
          <dgm:chPref val="0"/>
          <dgm:bulletEnabled val="1"/>
        </dgm:presLayoutVars>
      </dgm:prSet>
      <dgm:spPr/>
    </dgm:pt>
    <dgm:pt modelId="{2FF09C04-A2E4-4EB3-8E1F-0022AB38E59A}" type="pres">
      <dgm:prSet presAssocID="{0E7C2534-097C-4ABA-9E6F-420B4782E7B9}" presName="desTx" presStyleLbl="alignAccFollowNode1" presStyleIdx="3" presStyleCnt="5">
        <dgm:presLayoutVars>
          <dgm:bulletEnabled val="1"/>
        </dgm:presLayoutVars>
      </dgm:prSet>
      <dgm:spPr/>
    </dgm:pt>
    <dgm:pt modelId="{F99FF020-1E26-4301-A2BD-013F986A986E}" type="pres">
      <dgm:prSet presAssocID="{B60450C3-F0F7-4AA5-B2D5-97F3C8AB1CE0}" presName="space" presStyleCnt="0"/>
      <dgm:spPr/>
    </dgm:pt>
    <dgm:pt modelId="{AD46848E-424A-4A5B-A7FE-D1B9336D0360}" type="pres">
      <dgm:prSet presAssocID="{E43D84E6-DDD8-44E1-9297-8FB5E9DCED36}" presName="composite" presStyleCnt="0"/>
      <dgm:spPr/>
    </dgm:pt>
    <dgm:pt modelId="{8CA84D3A-1039-4143-AAFB-E3F33D328622}" type="pres">
      <dgm:prSet presAssocID="{E43D84E6-DDD8-44E1-9297-8FB5E9DCED36}" presName="parTx" presStyleLbl="alignNode1" presStyleIdx="4" presStyleCnt="5">
        <dgm:presLayoutVars>
          <dgm:chMax val="0"/>
          <dgm:chPref val="0"/>
          <dgm:bulletEnabled val="1"/>
        </dgm:presLayoutVars>
      </dgm:prSet>
      <dgm:spPr/>
    </dgm:pt>
    <dgm:pt modelId="{A36CEFC4-7567-4CFF-ADE2-2FF59C0535EA}" type="pres">
      <dgm:prSet presAssocID="{E43D84E6-DDD8-44E1-9297-8FB5E9DCED36}" presName="desTx" presStyleLbl="alignAccFollowNode1" presStyleIdx="4" presStyleCnt="5">
        <dgm:presLayoutVars>
          <dgm:bulletEnabled val="1"/>
        </dgm:presLayoutVars>
      </dgm:prSet>
      <dgm:spPr/>
    </dgm:pt>
  </dgm:ptLst>
  <dgm:cxnLst>
    <dgm:cxn modelId="{B44E8D08-0A1B-4967-AB6E-9B7339E150B2}" type="presOf" srcId="{2133043C-7264-4A95-9D14-0F93BB243FB2}" destId="{41933FD2-1AE1-48F0-8E73-71C6351EA24C}" srcOrd="0" destOrd="3" presId="urn:microsoft.com/office/officeart/2005/8/layout/hList1"/>
    <dgm:cxn modelId="{BE5C6B0C-B26D-452C-8923-D15080E3486A}" srcId="{67D7BEDF-05E7-43A0-924C-816ED235E8A2}" destId="{4335CD3E-2A2E-4EDE-B07F-9BEB6F69B07D}" srcOrd="2" destOrd="0" parTransId="{6B281C1C-5D5C-4DFB-93B8-ECE298B72C8A}" sibTransId="{36D1F5B0-22F1-4A82-AEB3-1B9415AF9F48}"/>
    <dgm:cxn modelId="{1D478611-C500-4C04-A202-B547DEB1146A}" srcId="{0E7C2534-097C-4ABA-9E6F-420B4782E7B9}" destId="{019A5955-2975-435B-BFDE-159F33CA4456}" srcOrd="1" destOrd="0" parTransId="{35C3DEE9-FD8C-4466-B6B5-4D63FB283F37}" sibTransId="{55502DDF-73DF-46C8-BC73-A334100B3B20}"/>
    <dgm:cxn modelId="{BA1D7D16-C3E1-4FCB-88E9-A74C47811B6A}" type="presOf" srcId="{357E629C-8A33-4846-94DB-54F1A291DF4F}" destId="{2048CD26-AE4C-4102-BBDE-6FA4CE385704}" srcOrd="0" destOrd="3" presId="urn:microsoft.com/office/officeart/2005/8/layout/hList1"/>
    <dgm:cxn modelId="{03EAAF17-A0BD-40F3-8735-9CF72E905703}" srcId="{E43D84E6-DDD8-44E1-9297-8FB5E9DCED36}" destId="{66678CA4-03D4-4183-9582-9CD10FE982C4}" srcOrd="2" destOrd="0" parTransId="{486F0A55-1DE1-46BD-B2EB-0F2F511AB73E}" sibTransId="{0F6A66CA-5F97-48D2-AD80-6ED19C2EE085}"/>
    <dgm:cxn modelId="{74098A21-88BC-4AEF-A689-6E28B44ECE72}" srcId="{C1A61AD0-05EA-413B-ADB7-1C48775AC4BC}" destId="{04072BAE-4E4E-4AD5-94E9-D89C8FCF7504}" srcOrd="0" destOrd="0" parTransId="{1CD1CF6E-3D66-48BB-8B02-B1E88B197E15}" sibTransId="{323A5007-8D78-4585-A066-20B13750C019}"/>
    <dgm:cxn modelId="{6CC23E23-C904-41E6-AD99-BC5191B60FE0}" srcId="{E43D84E6-DDD8-44E1-9297-8FB5E9DCED36}" destId="{44867F68-CE4B-4944-BCC6-1B0FBA3D5E26}" srcOrd="0" destOrd="0" parTransId="{FA8E50A7-3884-426F-9D66-2AD018DA9F19}" sibTransId="{11E9952A-B174-4226-B9E5-A64439BEFFDC}"/>
    <dgm:cxn modelId="{38C0CE23-2E63-4BAE-8C8D-7FBC956F1F7D}" srcId="{85178ED3-7647-4EDC-88BF-EB801FC988F1}" destId="{67D7BEDF-05E7-43A0-924C-816ED235E8A2}" srcOrd="1" destOrd="0" parTransId="{A980E716-C81C-4185-AD2B-93CCEC65A434}" sibTransId="{F209B84A-EE44-4A0A-89DF-277DCBB08667}"/>
    <dgm:cxn modelId="{0F4C8227-7A38-4557-9913-FB77274152F3}" srcId="{85178ED3-7647-4EDC-88BF-EB801FC988F1}" destId="{0E7C2534-097C-4ABA-9E6F-420B4782E7B9}" srcOrd="3" destOrd="0" parTransId="{09366F58-E2C9-4F3F-9250-7C6DC7C04158}" sibTransId="{B60450C3-F0F7-4AA5-B2D5-97F3C8AB1CE0}"/>
    <dgm:cxn modelId="{84435528-4143-4EBF-8F58-EE51E8CE47EB}" srcId="{C1A61AD0-05EA-413B-ADB7-1C48775AC4BC}" destId="{EDA41378-B677-4F63-AC59-323441A27646}" srcOrd="4" destOrd="0" parTransId="{61DD867A-0B7B-49D9-899E-33E576705AA6}" sibTransId="{9F7C7149-9A06-4CBC-A05C-4893ADAAC7A7}"/>
    <dgm:cxn modelId="{27A5B32A-93F0-4967-B2BD-4619BD2C2CAF}" type="presOf" srcId="{354CF7A3-8646-45AE-B46D-898967683550}" destId="{2048CD26-AE4C-4102-BBDE-6FA4CE385704}" srcOrd="0" destOrd="1" presId="urn:microsoft.com/office/officeart/2005/8/layout/hList1"/>
    <dgm:cxn modelId="{EF98ED2F-D398-4F31-95CD-2BC29065173D}" srcId="{E43D84E6-DDD8-44E1-9297-8FB5E9DCED36}" destId="{06B63211-085E-4603-8218-DCDF799B3438}" srcOrd="1" destOrd="0" parTransId="{16C6C024-70BC-4FDB-9E52-C51A12AA44F5}" sibTransId="{97A7DCB6-9E17-4BCF-ADD2-B5C758523619}"/>
    <dgm:cxn modelId="{3D047733-5BAF-468F-BA75-F3E764314971}" type="presOf" srcId="{4335CD3E-2A2E-4EDE-B07F-9BEB6F69B07D}" destId="{41933FD2-1AE1-48F0-8E73-71C6351EA24C}" srcOrd="0" destOrd="2" presId="urn:microsoft.com/office/officeart/2005/8/layout/hList1"/>
    <dgm:cxn modelId="{71B28636-5A01-4CCA-8594-F70316B96ADC}" type="presOf" srcId="{6A0B36C8-1E86-4156-84F2-91D33906911C}" destId="{2048CD26-AE4C-4102-BBDE-6FA4CE385704}" srcOrd="0" destOrd="2" presId="urn:microsoft.com/office/officeart/2005/8/layout/hList1"/>
    <dgm:cxn modelId="{312C2862-53B8-4E87-8D55-0B9EF38B40DE}" srcId="{0E7C2534-097C-4ABA-9E6F-420B4782E7B9}" destId="{95EAD77F-403A-413A-B09B-A8306D081520}" srcOrd="0" destOrd="0" parTransId="{5F187C06-7C62-4240-AC88-6AC808CF394C}" sibTransId="{78A5D3DB-3084-4271-8C54-F55E55740A48}"/>
    <dgm:cxn modelId="{0C4E5E44-95DE-4302-A68E-BD13DF1729EE}" type="presOf" srcId="{66678CA4-03D4-4183-9582-9CD10FE982C4}" destId="{A36CEFC4-7567-4CFF-ADE2-2FF59C0535EA}" srcOrd="0" destOrd="2" presId="urn:microsoft.com/office/officeart/2005/8/layout/hList1"/>
    <dgm:cxn modelId="{D200C844-83F0-49FE-AC28-A0BEDFF89E0B}" srcId="{85178ED3-7647-4EDC-88BF-EB801FC988F1}" destId="{A61CE517-45C6-4D3E-A88B-00404D42B835}" srcOrd="0" destOrd="0" parTransId="{08003F9C-EBDB-41BE-AA0C-FF2433A66B83}" sibTransId="{7A0067D2-D10A-4CE0-B1AC-357981347D30}"/>
    <dgm:cxn modelId="{1777CD47-7ABC-4A41-B9B7-E219084B4B1F}" type="presOf" srcId="{058DFAE7-18D4-45D7-84FB-3FCFB9C847AD}" destId="{1F381CC3-01AC-4EDA-AD76-E4E58B7227D0}" srcOrd="0" destOrd="3" presId="urn:microsoft.com/office/officeart/2005/8/layout/hList1"/>
    <dgm:cxn modelId="{10C0FD48-B46F-41C6-972B-20EAADF891A1}" type="presOf" srcId="{A61CE517-45C6-4D3E-A88B-00404D42B835}" destId="{27221CB4-2DBD-4385-BDA8-94EF85BC94BC}" srcOrd="0" destOrd="0" presId="urn:microsoft.com/office/officeart/2005/8/layout/hList1"/>
    <dgm:cxn modelId="{6AD5194B-D111-4737-A7E8-E460ADE65FAE}" type="presOf" srcId="{C1A61AD0-05EA-413B-ADB7-1C48775AC4BC}" destId="{B7703572-E856-4928-9402-6C1C9C302817}" srcOrd="0" destOrd="0" presId="urn:microsoft.com/office/officeart/2005/8/layout/hList1"/>
    <dgm:cxn modelId="{00DD706F-7918-422F-88E5-74923295B856}" type="presOf" srcId="{04072BAE-4E4E-4AD5-94E9-D89C8FCF7504}" destId="{1F381CC3-01AC-4EDA-AD76-E4E58B7227D0}" srcOrd="0" destOrd="0" presId="urn:microsoft.com/office/officeart/2005/8/layout/hList1"/>
    <dgm:cxn modelId="{37A9FE50-7C7E-4E6B-AE4B-225347DD3128}" type="presOf" srcId="{06B63211-085E-4603-8218-DCDF799B3438}" destId="{A36CEFC4-7567-4CFF-ADE2-2FF59C0535EA}" srcOrd="0" destOrd="1" presId="urn:microsoft.com/office/officeart/2005/8/layout/hList1"/>
    <dgm:cxn modelId="{434A4155-5D31-4FE3-A432-44039BD110ED}" srcId="{A61CE517-45C6-4D3E-A88B-00404D42B835}" destId="{357E629C-8A33-4846-94DB-54F1A291DF4F}" srcOrd="3" destOrd="0" parTransId="{C9709EC4-C40C-46C2-B682-26DBF00FE8DF}" sibTransId="{0531E709-C0B7-4A5B-8BBA-9D38FA25D58B}"/>
    <dgm:cxn modelId="{F209A175-3763-4523-B46A-A6D7B91190D9}" srcId="{C1A61AD0-05EA-413B-ADB7-1C48775AC4BC}" destId="{B702D372-477A-4DA2-85E5-E2F3D039219C}" srcOrd="2" destOrd="0" parTransId="{51A6FFE6-74DB-4111-8CEA-E00263D66948}" sibTransId="{CEC45D34-87DD-42C7-92DA-ABF186D26C12}"/>
    <dgm:cxn modelId="{15D64356-4C7A-4881-86A2-E0E0EEFD329C}" type="presOf" srcId="{44867F68-CE4B-4944-BCC6-1B0FBA3D5E26}" destId="{A36CEFC4-7567-4CFF-ADE2-2FF59C0535EA}" srcOrd="0" destOrd="0" presId="urn:microsoft.com/office/officeart/2005/8/layout/hList1"/>
    <dgm:cxn modelId="{877AF179-AB0B-4171-8F11-9A241124AD4D}" type="presOf" srcId="{1F178375-BAB6-46E6-8295-7C19EE48991E}" destId="{1F381CC3-01AC-4EDA-AD76-E4E58B7227D0}" srcOrd="0" destOrd="1" presId="urn:microsoft.com/office/officeart/2005/8/layout/hList1"/>
    <dgm:cxn modelId="{F3A0F183-7060-40CB-8D4D-6C570674A44A}" srcId="{67D7BEDF-05E7-43A0-924C-816ED235E8A2}" destId="{D26B7566-A8B2-4098-9411-88693F2B2C8E}" srcOrd="1" destOrd="0" parTransId="{8C71F72C-CA02-40DF-BDA5-3EAA55ACE889}" sibTransId="{C37FB212-5490-4D41-9CFE-5CBFB5951637}"/>
    <dgm:cxn modelId="{82731286-168F-4B07-85E5-78E47137620B}" srcId="{A61CE517-45C6-4D3E-A88B-00404D42B835}" destId="{E6238BBE-5C50-4CB2-99B2-04D03C70A654}" srcOrd="0" destOrd="0" parTransId="{D8A65A9A-0654-4861-9A7E-4FF05F2B3E0D}" sibTransId="{9F27ACD9-6F1D-44FC-9F44-E31AC60342D2}"/>
    <dgm:cxn modelId="{05189788-F045-4608-B4ED-6B17060F1730}" srcId="{67D7BEDF-05E7-43A0-924C-816ED235E8A2}" destId="{2133043C-7264-4A95-9D14-0F93BB243FB2}" srcOrd="3" destOrd="0" parTransId="{34899EBA-B89C-40CA-B57F-6983438C3CFE}" sibTransId="{BC06FA44-D8E6-4F68-A8B7-E6C0689EA587}"/>
    <dgm:cxn modelId="{AF671989-7A92-438E-9B54-39C7D0ED0638}" srcId="{0E7C2534-097C-4ABA-9E6F-420B4782E7B9}" destId="{513AC96C-9E73-44F4-96C4-A84929C2C4D7}" srcOrd="2" destOrd="0" parTransId="{A108BE26-7630-4FAB-AE46-28E2FB226616}" sibTransId="{D1D05491-5375-40AC-8172-381655AB8088}"/>
    <dgm:cxn modelId="{59B89A8B-D6AD-457D-A3C3-594F1AE23E86}" type="presOf" srcId="{B702D372-477A-4DA2-85E5-E2F3D039219C}" destId="{1F381CC3-01AC-4EDA-AD76-E4E58B7227D0}" srcOrd="0" destOrd="2" presId="urn:microsoft.com/office/officeart/2005/8/layout/hList1"/>
    <dgm:cxn modelId="{6FB81A90-1827-445F-B74D-73CB923889EF}" srcId="{85178ED3-7647-4EDC-88BF-EB801FC988F1}" destId="{C1A61AD0-05EA-413B-ADB7-1C48775AC4BC}" srcOrd="2" destOrd="0" parTransId="{4B305DE6-69F1-44A3-A455-4A6CF9C54DD3}" sibTransId="{ADBDC083-4735-4A6D-9CBE-B734D42A3D14}"/>
    <dgm:cxn modelId="{08C4DE93-E668-4573-B1FE-AEACB0089932}" type="presOf" srcId="{513AC96C-9E73-44F4-96C4-A84929C2C4D7}" destId="{2FF09C04-A2E4-4EB3-8E1F-0022AB38E59A}" srcOrd="0" destOrd="2" presId="urn:microsoft.com/office/officeart/2005/8/layout/hList1"/>
    <dgm:cxn modelId="{4A4CB69A-EBA8-44EB-A4D0-1681FBF81270}" srcId="{A61CE517-45C6-4D3E-A88B-00404D42B835}" destId="{354CF7A3-8646-45AE-B46D-898967683550}" srcOrd="1" destOrd="0" parTransId="{492550C2-C9E9-41B6-A6BA-54B69C39E6D2}" sibTransId="{73E2E5FD-9B59-4987-878E-5768671F75C5}"/>
    <dgm:cxn modelId="{A5FCFE9A-F9CE-43E8-B6C0-42384C72FD46}" type="presOf" srcId="{1C8B8BD0-9584-4FC7-88A5-3995385F24BD}" destId="{41933FD2-1AE1-48F0-8E73-71C6351EA24C}" srcOrd="0" destOrd="0" presId="urn:microsoft.com/office/officeart/2005/8/layout/hList1"/>
    <dgm:cxn modelId="{D4E5A29C-8B20-46B7-92A9-679F0A30943D}" srcId="{67D7BEDF-05E7-43A0-924C-816ED235E8A2}" destId="{1C8B8BD0-9584-4FC7-88A5-3995385F24BD}" srcOrd="0" destOrd="0" parTransId="{D2CCB6C8-F5FB-43AB-9EE3-C46FD07D6143}" sibTransId="{E77C2B54-78B3-4F54-924F-99899868DCF3}"/>
    <dgm:cxn modelId="{9E60C49F-C8A6-43DD-A34C-19A876CC47B5}" type="presOf" srcId="{EDA41378-B677-4F63-AC59-323441A27646}" destId="{1F381CC3-01AC-4EDA-AD76-E4E58B7227D0}" srcOrd="0" destOrd="4" presId="urn:microsoft.com/office/officeart/2005/8/layout/hList1"/>
    <dgm:cxn modelId="{6CDE5DA5-B539-44BE-80BE-0430CC18F79A}" type="presOf" srcId="{95EAD77F-403A-413A-B09B-A8306D081520}" destId="{2FF09C04-A2E4-4EB3-8E1F-0022AB38E59A}" srcOrd="0" destOrd="0" presId="urn:microsoft.com/office/officeart/2005/8/layout/hList1"/>
    <dgm:cxn modelId="{C5D061AA-840D-40E1-8C8C-7E3D4C9AC6AE}" srcId="{85178ED3-7647-4EDC-88BF-EB801FC988F1}" destId="{E43D84E6-DDD8-44E1-9297-8FB5E9DCED36}" srcOrd="4" destOrd="0" parTransId="{1587C5C1-1215-4228-A018-CC164873F0CE}" sibTransId="{3F6D10A8-649C-4F95-B130-A79C5F06C468}"/>
    <dgm:cxn modelId="{BCE29DC4-7BF0-432C-AC82-3C42553290F6}" srcId="{C1A61AD0-05EA-413B-ADB7-1C48775AC4BC}" destId="{1F178375-BAB6-46E6-8295-7C19EE48991E}" srcOrd="1" destOrd="0" parTransId="{C416DC32-C767-4A08-BD14-AD04A1DF49B3}" sibTransId="{B3DA5AE5-2579-47D6-B4ED-4E9BCE4BC361}"/>
    <dgm:cxn modelId="{869793C8-6234-4BB5-A547-90BC185EE9D5}" type="presOf" srcId="{85178ED3-7647-4EDC-88BF-EB801FC988F1}" destId="{0D450248-2477-43EF-B12B-A4E4B6A7D36C}" srcOrd="0" destOrd="0" presId="urn:microsoft.com/office/officeart/2005/8/layout/hList1"/>
    <dgm:cxn modelId="{E81669D2-A905-46DE-9DE4-9588F87D016A}" type="presOf" srcId="{E6238BBE-5C50-4CB2-99B2-04D03C70A654}" destId="{2048CD26-AE4C-4102-BBDE-6FA4CE385704}" srcOrd="0" destOrd="0" presId="urn:microsoft.com/office/officeart/2005/8/layout/hList1"/>
    <dgm:cxn modelId="{22AD37E5-A4ED-48AE-A2BA-994C8F0D0ADE}" type="presOf" srcId="{67D7BEDF-05E7-43A0-924C-816ED235E8A2}" destId="{2BDCBC64-7AA7-4221-A7AD-CEEA8BFC12E8}" srcOrd="0" destOrd="0" presId="urn:microsoft.com/office/officeart/2005/8/layout/hList1"/>
    <dgm:cxn modelId="{EA0139E8-C5BC-4D59-8CF4-74551AF00087}" type="presOf" srcId="{E43D84E6-DDD8-44E1-9297-8FB5E9DCED36}" destId="{8CA84D3A-1039-4143-AAFB-E3F33D328622}" srcOrd="0" destOrd="0" presId="urn:microsoft.com/office/officeart/2005/8/layout/hList1"/>
    <dgm:cxn modelId="{5AB7E9EC-15DD-4ED9-9AA2-DA2B17CA9D65}" srcId="{C1A61AD0-05EA-413B-ADB7-1C48775AC4BC}" destId="{058DFAE7-18D4-45D7-84FB-3FCFB9C847AD}" srcOrd="3" destOrd="0" parTransId="{AE3912DE-554E-4286-9CDF-2C248D6298D7}" sibTransId="{E7A79F61-248B-4383-8F66-9F5C01B1D9CB}"/>
    <dgm:cxn modelId="{CEA7EFF3-8899-4C59-B381-348540D987EF}" srcId="{A61CE517-45C6-4D3E-A88B-00404D42B835}" destId="{6A0B36C8-1E86-4156-84F2-91D33906911C}" srcOrd="2" destOrd="0" parTransId="{E8F3C8EE-CEE1-4028-ABBD-3A5FBBAE5B9E}" sibTransId="{E4942F03-0A75-4FA6-BB90-8F8F542D0CC1}"/>
    <dgm:cxn modelId="{080925F5-D47F-4F5B-940B-A0C72DBC7BC0}" type="presOf" srcId="{0E7C2534-097C-4ABA-9E6F-420B4782E7B9}" destId="{B268B700-4084-4021-B635-DF7EAEA0E03C}" srcOrd="0" destOrd="0" presId="urn:microsoft.com/office/officeart/2005/8/layout/hList1"/>
    <dgm:cxn modelId="{C6E5E8F5-E248-4796-9CEC-53E8800B9D3A}" type="presOf" srcId="{019A5955-2975-435B-BFDE-159F33CA4456}" destId="{2FF09C04-A2E4-4EB3-8E1F-0022AB38E59A}" srcOrd="0" destOrd="1" presId="urn:microsoft.com/office/officeart/2005/8/layout/hList1"/>
    <dgm:cxn modelId="{39A1A7FA-52E6-4A62-804F-D6D632E8D20B}" type="presOf" srcId="{D26B7566-A8B2-4098-9411-88693F2B2C8E}" destId="{41933FD2-1AE1-48F0-8E73-71C6351EA24C}" srcOrd="0" destOrd="1" presId="urn:microsoft.com/office/officeart/2005/8/layout/hList1"/>
    <dgm:cxn modelId="{3C430B09-1255-4E13-8BAD-5E07ECF248BC}" type="presParOf" srcId="{0D450248-2477-43EF-B12B-A4E4B6A7D36C}" destId="{2140684D-5752-46DF-AE59-E0245A2225BC}" srcOrd="0" destOrd="0" presId="urn:microsoft.com/office/officeart/2005/8/layout/hList1"/>
    <dgm:cxn modelId="{CBAA6F45-6D22-45A0-A4F4-8D9F12DC763F}" type="presParOf" srcId="{2140684D-5752-46DF-AE59-E0245A2225BC}" destId="{27221CB4-2DBD-4385-BDA8-94EF85BC94BC}" srcOrd="0" destOrd="0" presId="urn:microsoft.com/office/officeart/2005/8/layout/hList1"/>
    <dgm:cxn modelId="{F17A127B-72D8-48FC-9D60-8C8151B69D6F}" type="presParOf" srcId="{2140684D-5752-46DF-AE59-E0245A2225BC}" destId="{2048CD26-AE4C-4102-BBDE-6FA4CE385704}" srcOrd="1" destOrd="0" presId="urn:microsoft.com/office/officeart/2005/8/layout/hList1"/>
    <dgm:cxn modelId="{CB225252-7A38-48A2-9168-3BAE8FAAFCA6}" type="presParOf" srcId="{0D450248-2477-43EF-B12B-A4E4B6A7D36C}" destId="{2ACB41BB-96DD-448E-AD35-48DF24C67FC7}" srcOrd="1" destOrd="0" presId="urn:microsoft.com/office/officeart/2005/8/layout/hList1"/>
    <dgm:cxn modelId="{9A17DF23-827D-4E0F-B3D4-7601C24C37ED}" type="presParOf" srcId="{0D450248-2477-43EF-B12B-A4E4B6A7D36C}" destId="{507CF807-3034-4D8B-AD44-90B5E40E2EF1}" srcOrd="2" destOrd="0" presId="urn:microsoft.com/office/officeart/2005/8/layout/hList1"/>
    <dgm:cxn modelId="{E1BD027D-36C5-48EB-BF07-341889875515}" type="presParOf" srcId="{507CF807-3034-4D8B-AD44-90B5E40E2EF1}" destId="{2BDCBC64-7AA7-4221-A7AD-CEEA8BFC12E8}" srcOrd="0" destOrd="0" presId="urn:microsoft.com/office/officeart/2005/8/layout/hList1"/>
    <dgm:cxn modelId="{38404FEC-283D-465C-96CA-F858D4E76C65}" type="presParOf" srcId="{507CF807-3034-4D8B-AD44-90B5E40E2EF1}" destId="{41933FD2-1AE1-48F0-8E73-71C6351EA24C}" srcOrd="1" destOrd="0" presId="urn:microsoft.com/office/officeart/2005/8/layout/hList1"/>
    <dgm:cxn modelId="{8C48AC2E-E400-4A95-A2DE-E90A671A9FEB}" type="presParOf" srcId="{0D450248-2477-43EF-B12B-A4E4B6A7D36C}" destId="{A50247F1-8F8E-465C-BA48-046829E57EC7}" srcOrd="3" destOrd="0" presId="urn:microsoft.com/office/officeart/2005/8/layout/hList1"/>
    <dgm:cxn modelId="{93987B4D-D6B8-42C1-88AC-9DF6A1D83EA5}" type="presParOf" srcId="{0D450248-2477-43EF-B12B-A4E4B6A7D36C}" destId="{949BCFA0-A21C-4776-9DEE-E3FC20C13FBE}" srcOrd="4" destOrd="0" presId="urn:microsoft.com/office/officeart/2005/8/layout/hList1"/>
    <dgm:cxn modelId="{1FECABFA-C40D-408F-AE38-2BA0EC5C821F}" type="presParOf" srcId="{949BCFA0-A21C-4776-9DEE-E3FC20C13FBE}" destId="{B7703572-E856-4928-9402-6C1C9C302817}" srcOrd="0" destOrd="0" presId="urn:microsoft.com/office/officeart/2005/8/layout/hList1"/>
    <dgm:cxn modelId="{F802FC2D-1A3D-49D7-9F3A-B8BB8817A192}" type="presParOf" srcId="{949BCFA0-A21C-4776-9DEE-E3FC20C13FBE}" destId="{1F381CC3-01AC-4EDA-AD76-E4E58B7227D0}" srcOrd="1" destOrd="0" presId="urn:microsoft.com/office/officeart/2005/8/layout/hList1"/>
    <dgm:cxn modelId="{6FFCB1F5-61C6-4A52-95D1-C2709F5358C7}" type="presParOf" srcId="{0D450248-2477-43EF-B12B-A4E4B6A7D36C}" destId="{629DE8A4-8C83-41B9-867E-75CB1D78B2A6}" srcOrd="5" destOrd="0" presId="urn:microsoft.com/office/officeart/2005/8/layout/hList1"/>
    <dgm:cxn modelId="{C3A67B6A-64B9-490C-9D8D-2288BF1294C0}" type="presParOf" srcId="{0D450248-2477-43EF-B12B-A4E4B6A7D36C}" destId="{CEE6DA0E-5CEB-4FA7-A69F-21E0FB53CC83}" srcOrd="6" destOrd="0" presId="urn:microsoft.com/office/officeart/2005/8/layout/hList1"/>
    <dgm:cxn modelId="{C864445E-170B-4E49-98BF-599B985A4716}" type="presParOf" srcId="{CEE6DA0E-5CEB-4FA7-A69F-21E0FB53CC83}" destId="{B268B700-4084-4021-B635-DF7EAEA0E03C}" srcOrd="0" destOrd="0" presId="urn:microsoft.com/office/officeart/2005/8/layout/hList1"/>
    <dgm:cxn modelId="{5D648B2C-1701-42B9-8FCB-13E0A1DA6B3C}" type="presParOf" srcId="{CEE6DA0E-5CEB-4FA7-A69F-21E0FB53CC83}" destId="{2FF09C04-A2E4-4EB3-8E1F-0022AB38E59A}" srcOrd="1" destOrd="0" presId="urn:microsoft.com/office/officeart/2005/8/layout/hList1"/>
    <dgm:cxn modelId="{AC8D2356-4187-4DE1-B4C5-C7E4BFBEF0F3}" type="presParOf" srcId="{0D450248-2477-43EF-B12B-A4E4B6A7D36C}" destId="{F99FF020-1E26-4301-A2BD-013F986A986E}" srcOrd="7" destOrd="0" presId="urn:microsoft.com/office/officeart/2005/8/layout/hList1"/>
    <dgm:cxn modelId="{63D04885-55DB-4FB2-AFBD-F8A2B1492F4E}" type="presParOf" srcId="{0D450248-2477-43EF-B12B-A4E4B6A7D36C}" destId="{AD46848E-424A-4A5B-A7FE-D1B9336D0360}" srcOrd="8" destOrd="0" presId="urn:microsoft.com/office/officeart/2005/8/layout/hList1"/>
    <dgm:cxn modelId="{EBDF31A1-B21E-4AAE-B532-99B7CC0BC2EF}" type="presParOf" srcId="{AD46848E-424A-4A5B-A7FE-D1B9336D0360}" destId="{8CA84D3A-1039-4143-AAFB-E3F33D328622}" srcOrd="0" destOrd="0" presId="urn:microsoft.com/office/officeart/2005/8/layout/hList1"/>
    <dgm:cxn modelId="{4441AB75-FCF8-4510-A9ED-9BA7F9D689B8}" type="presParOf" srcId="{AD46848E-424A-4A5B-A7FE-D1B9336D0360}" destId="{A36CEFC4-7567-4CFF-ADE2-2FF59C0535E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82C69-950F-44F1-AF74-B0253100FAD8}">
      <dsp:nvSpPr>
        <dsp:cNvPr id="0" name=""/>
        <dsp:cNvSpPr/>
      </dsp:nvSpPr>
      <dsp:spPr>
        <a:xfrm>
          <a:off x="2846882" y="2099066"/>
          <a:ext cx="2268557" cy="2416881"/>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GB" sz="3200" kern="1200" dirty="0">
              <a:ln>
                <a:solidFill>
                  <a:schemeClr val="tx1"/>
                </a:solidFill>
              </a:ln>
              <a:solidFill>
                <a:schemeClr val="tx1"/>
              </a:solidFill>
            </a:rPr>
            <a:t>Themes from Research </a:t>
          </a:r>
        </a:p>
      </dsp:txBody>
      <dsp:txXfrm>
        <a:off x="3179104" y="2453010"/>
        <a:ext cx="1604113" cy="1708993"/>
      </dsp:txXfrm>
    </dsp:sp>
    <dsp:sp modelId="{298578B4-321C-4546-879C-66072ACC78BA}">
      <dsp:nvSpPr>
        <dsp:cNvPr id="0" name=""/>
        <dsp:cNvSpPr/>
      </dsp:nvSpPr>
      <dsp:spPr>
        <a:xfrm rot="16200000">
          <a:off x="3848099" y="1945207"/>
          <a:ext cx="266122" cy="41596"/>
        </a:xfrm>
        <a:custGeom>
          <a:avLst/>
          <a:gdLst/>
          <a:ahLst/>
          <a:cxnLst/>
          <a:rect l="0" t="0" r="0" b="0"/>
          <a:pathLst>
            <a:path>
              <a:moveTo>
                <a:pt x="0" y="20798"/>
              </a:moveTo>
              <a:lnTo>
                <a:pt x="266122" y="207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974507" y="1959352"/>
        <a:ext cx="13306" cy="13306"/>
      </dsp:txXfrm>
    </dsp:sp>
    <dsp:sp modelId="{74686DD4-E8CD-48D1-8210-300E0A20B623}">
      <dsp:nvSpPr>
        <dsp:cNvPr id="0" name=""/>
        <dsp:cNvSpPr/>
      </dsp:nvSpPr>
      <dsp:spPr>
        <a:xfrm>
          <a:off x="3061152" y="-7072"/>
          <a:ext cx="1840017" cy="1840017"/>
        </a:xfrm>
        <a:prstGeom prst="ellipse">
          <a:avLst/>
        </a:prstGeom>
        <a:solidFill>
          <a:srgbClr val="2E75B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t>Using </a:t>
          </a:r>
          <a:r>
            <a:rPr lang="en-GB" sz="2000" b="1" kern="1200" dirty="0">
              <a:solidFill>
                <a:schemeClr val="bg1"/>
              </a:solidFill>
            </a:rPr>
            <a:t>Simulations</a:t>
          </a:r>
          <a:r>
            <a:rPr lang="en-GB" sz="1600" b="1" kern="1200" dirty="0"/>
            <a:t> </a:t>
          </a:r>
          <a:r>
            <a:rPr lang="en-GB" sz="1600" kern="1200" dirty="0"/>
            <a:t>to teach concepts and skills</a:t>
          </a:r>
        </a:p>
      </dsp:txBody>
      <dsp:txXfrm>
        <a:off x="3330616" y="262392"/>
        <a:ext cx="1301089" cy="1301089"/>
      </dsp:txXfrm>
    </dsp:sp>
    <dsp:sp modelId="{9580633D-DA04-40EE-B773-6F3D31098C81}">
      <dsp:nvSpPr>
        <dsp:cNvPr id="0" name=""/>
        <dsp:cNvSpPr/>
      </dsp:nvSpPr>
      <dsp:spPr>
        <a:xfrm rot="20520000">
          <a:off x="5057936" y="2882617"/>
          <a:ext cx="333785" cy="41596"/>
        </a:xfrm>
        <a:custGeom>
          <a:avLst/>
          <a:gdLst/>
          <a:ahLst/>
          <a:cxnLst/>
          <a:rect l="0" t="0" r="0" b="0"/>
          <a:pathLst>
            <a:path>
              <a:moveTo>
                <a:pt x="0" y="20798"/>
              </a:moveTo>
              <a:lnTo>
                <a:pt x="333785" y="207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216484" y="2895070"/>
        <a:ext cx="16689" cy="16689"/>
      </dsp:txXfrm>
    </dsp:sp>
    <dsp:sp modelId="{9DBA19FB-5433-48E4-9EB4-ABC7E52EA812}">
      <dsp:nvSpPr>
        <dsp:cNvPr id="0" name=""/>
        <dsp:cNvSpPr/>
      </dsp:nvSpPr>
      <dsp:spPr>
        <a:xfrm>
          <a:off x="5338525" y="1647535"/>
          <a:ext cx="1840017" cy="1840017"/>
        </a:xfrm>
        <a:prstGeom prst="ellipse">
          <a:avLst/>
        </a:prstGeom>
        <a:solidFill>
          <a:srgbClr val="2E75B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t>Using </a:t>
          </a:r>
          <a:r>
            <a:rPr lang="en-GB" sz="2400" b="1" kern="1200" dirty="0"/>
            <a:t>Real World </a:t>
          </a:r>
          <a:r>
            <a:rPr lang="en-GB" sz="1600" kern="1200" dirty="0"/>
            <a:t>networks to teach concepts and skills</a:t>
          </a:r>
        </a:p>
      </dsp:txBody>
      <dsp:txXfrm>
        <a:off x="5607989" y="1916999"/>
        <a:ext cx="1301089" cy="1301089"/>
      </dsp:txXfrm>
    </dsp:sp>
    <dsp:sp modelId="{0CDFCA38-606A-4BD8-A969-8BEBD90FC962}">
      <dsp:nvSpPr>
        <dsp:cNvPr id="0" name=""/>
        <dsp:cNvSpPr/>
      </dsp:nvSpPr>
      <dsp:spPr>
        <a:xfrm rot="3240000">
          <a:off x="4632116" y="4327372"/>
          <a:ext cx="210260" cy="41596"/>
        </a:xfrm>
        <a:custGeom>
          <a:avLst/>
          <a:gdLst/>
          <a:ahLst/>
          <a:cxnLst/>
          <a:rect l="0" t="0" r="0" b="0"/>
          <a:pathLst>
            <a:path>
              <a:moveTo>
                <a:pt x="0" y="20798"/>
              </a:moveTo>
              <a:lnTo>
                <a:pt x="210260" y="207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731990" y="4342914"/>
        <a:ext cx="10513" cy="10513"/>
      </dsp:txXfrm>
    </dsp:sp>
    <dsp:sp modelId="{4F3C7DAE-017A-493D-9D88-B958B5CAD8A0}">
      <dsp:nvSpPr>
        <dsp:cNvPr id="0" name=""/>
        <dsp:cNvSpPr/>
      </dsp:nvSpPr>
      <dsp:spPr>
        <a:xfrm>
          <a:off x="4351262" y="4258424"/>
          <a:ext cx="2074785" cy="1972664"/>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Understanding of Concepts </a:t>
          </a:r>
        </a:p>
      </dsp:txBody>
      <dsp:txXfrm>
        <a:off x="4655107" y="4547314"/>
        <a:ext cx="1467095" cy="1394884"/>
      </dsp:txXfrm>
    </dsp:sp>
    <dsp:sp modelId="{0D740A9C-4E8F-4D5E-8C6F-BAB0B09C462E}">
      <dsp:nvSpPr>
        <dsp:cNvPr id="0" name=""/>
        <dsp:cNvSpPr/>
      </dsp:nvSpPr>
      <dsp:spPr>
        <a:xfrm rot="7560000">
          <a:off x="3053970" y="4360988"/>
          <a:ext cx="293362" cy="41596"/>
        </a:xfrm>
        <a:custGeom>
          <a:avLst/>
          <a:gdLst/>
          <a:ahLst/>
          <a:cxnLst/>
          <a:rect l="0" t="0" r="0" b="0"/>
          <a:pathLst>
            <a:path>
              <a:moveTo>
                <a:pt x="0" y="20798"/>
              </a:moveTo>
              <a:lnTo>
                <a:pt x="293362" y="207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193317" y="4374452"/>
        <a:ext cx="14668" cy="14668"/>
      </dsp:txXfrm>
    </dsp:sp>
    <dsp:sp modelId="{A96523DD-E6C5-4739-B2E9-D4AA7A38B434}">
      <dsp:nvSpPr>
        <dsp:cNvPr id="0" name=""/>
        <dsp:cNvSpPr/>
      </dsp:nvSpPr>
      <dsp:spPr>
        <a:xfrm>
          <a:off x="1653658" y="4324747"/>
          <a:ext cx="1840017" cy="1840017"/>
        </a:xfrm>
        <a:prstGeom prst="ellipse">
          <a:avLst/>
        </a:prstGeom>
        <a:solidFill>
          <a:srgbClr val="2E75B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Using </a:t>
          </a:r>
          <a:r>
            <a:rPr lang="en-GB" sz="2000" b="1" kern="1200" dirty="0"/>
            <a:t>Games </a:t>
          </a:r>
          <a:r>
            <a:rPr lang="en-GB" sz="2000" kern="1200" dirty="0"/>
            <a:t>to teach concepts</a:t>
          </a:r>
        </a:p>
      </dsp:txBody>
      <dsp:txXfrm>
        <a:off x="1923122" y="4594211"/>
        <a:ext cx="1301089" cy="1301089"/>
      </dsp:txXfrm>
    </dsp:sp>
    <dsp:sp modelId="{A0262A2D-71A2-4DAE-AEB2-6FBB004B7EDF}">
      <dsp:nvSpPr>
        <dsp:cNvPr id="0" name=""/>
        <dsp:cNvSpPr/>
      </dsp:nvSpPr>
      <dsp:spPr>
        <a:xfrm rot="11880000">
          <a:off x="2570600" y="2882617"/>
          <a:ext cx="333785" cy="41596"/>
        </a:xfrm>
        <a:custGeom>
          <a:avLst/>
          <a:gdLst/>
          <a:ahLst/>
          <a:cxnLst/>
          <a:rect l="0" t="0" r="0" b="0"/>
          <a:pathLst>
            <a:path>
              <a:moveTo>
                <a:pt x="0" y="20798"/>
              </a:moveTo>
              <a:lnTo>
                <a:pt x="333785" y="207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729148" y="2895070"/>
        <a:ext cx="16689" cy="16689"/>
      </dsp:txXfrm>
    </dsp:sp>
    <dsp:sp modelId="{06EDF86D-3CFA-4DCA-A4AD-40464AB9E09F}">
      <dsp:nvSpPr>
        <dsp:cNvPr id="0" name=""/>
        <dsp:cNvSpPr/>
      </dsp:nvSpPr>
      <dsp:spPr>
        <a:xfrm>
          <a:off x="783779" y="1647535"/>
          <a:ext cx="1840017" cy="1840017"/>
        </a:xfrm>
        <a:prstGeom prst="ellipse">
          <a:avLst/>
        </a:prstGeom>
        <a:solidFill>
          <a:srgbClr val="2E75B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Using </a:t>
          </a:r>
          <a:r>
            <a:rPr lang="en-GB" sz="2000" b="1" kern="1200" dirty="0"/>
            <a:t>Unplugged</a:t>
          </a:r>
          <a:r>
            <a:rPr lang="en-GB" sz="2000" kern="1200" dirty="0"/>
            <a:t> activities to teach concepts</a:t>
          </a:r>
        </a:p>
      </dsp:txBody>
      <dsp:txXfrm>
        <a:off x="1053243" y="1916999"/>
        <a:ext cx="1301089" cy="1301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84A06-9845-414B-A262-BFE96B816CDD}">
      <dsp:nvSpPr>
        <dsp:cNvPr id="0" name=""/>
        <dsp:cNvSpPr/>
      </dsp:nvSpPr>
      <dsp:spPr>
        <a:xfrm>
          <a:off x="9650834" y="290585"/>
          <a:ext cx="2194594" cy="1316756"/>
        </a:xfrm>
        <a:prstGeom prst="rect">
          <a:avLst/>
        </a:prstGeom>
        <a:solidFill>
          <a:srgbClr val="767171"/>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t>Listen to/watch a presentation</a:t>
          </a:r>
        </a:p>
      </dsp:txBody>
      <dsp:txXfrm>
        <a:off x="9650834" y="290585"/>
        <a:ext cx="2194594" cy="1316756"/>
      </dsp:txXfrm>
    </dsp:sp>
    <dsp:sp modelId="{C615DA79-EC94-4CB8-85B3-F40FAA7D02AC}">
      <dsp:nvSpPr>
        <dsp:cNvPr id="0" name=""/>
        <dsp:cNvSpPr/>
      </dsp:nvSpPr>
      <dsp:spPr>
        <a:xfrm>
          <a:off x="7246216" y="280117"/>
          <a:ext cx="2194594" cy="1316756"/>
        </a:xfrm>
        <a:prstGeom prst="rect">
          <a:avLst/>
        </a:prstGeom>
        <a:solidFill>
          <a:srgbClr val="2F5597"/>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Student research (e.g. Find out about topologies)</a:t>
          </a:r>
        </a:p>
      </dsp:txBody>
      <dsp:txXfrm>
        <a:off x="7246216" y="280117"/>
        <a:ext cx="2194594" cy="1316756"/>
      </dsp:txXfrm>
    </dsp:sp>
    <dsp:sp modelId="{F5072AF3-7481-4EA6-AF9C-17B8C0989250}">
      <dsp:nvSpPr>
        <dsp:cNvPr id="0" name=""/>
        <dsp:cNvSpPr/>
      </dsp:nvSpPr>
      <dsp:spPr>
        <a:xfrm>
          <a:off x="4832162" y="280117"/>
          <a:ext cx="2194594" cy="1316756"/>
        </a:xfrm>
        <a:prstGeom prst="rect">
          <a:avLst/>
        </a:prstGeom>
        <a:solidFill>
          <a:srgbClr val="767171"/>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Listen to analogies e.g. It’s like a postal service</a:t>
          </a:r>
        </a:p>
      </dsp:txBody>
      <dsp:txXfrm>
        <a:off x="4832162" y="280117"/>
        <a:ext cx="2194594" cy="1316756"/>
      </dsp:txXfrm>
    </dsp:sp>
    <dsp:sp modelId="{DA5697AD-7FD9-4DDE-AF28-A769A8EE8C20}">
      <dsp:nvSpPr>
        <dsp:cNvPr id="0" name=""/>
        <dsp:cNvSpPr/>
      </dsp:nvSpPr>
      <dsp:spPr>
        <a:xfrm>
          <a:off x="2408692" y="336672"/>
          <a:ext cx="2194594" cy="1316756"/>
        </a:xfrm>
        <a:prstGeom prst="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t>Build a simulation of a  network </a:t>
          </a:r>
        </a:p>
      </dsp:txBody>
      <dsp:txXfrm>
        <a:off x="2408692" y="336672"/>
        <a:ext cx="2194594" cy="1316756"/>
      </dsp:txXfrm>
    </dsp:sp>
    <dsp:sp modelId="{877BDEE5-030E-443A-956C-5D859A8CEE4B}">
      <dsp:nvSpPr>
        <dsp:cNvPr id="0" name=""/>
        <dsp:cNvSpPr/>
      </dsp:nvSpPr>
      <dsp:spPr>
        <a:xfrm>
          <a:off x="4053" y="280117"/>
          <a:ext cx="2194594" cy="1316756"/>
        </a:xfrm>
        <a:prstGeom prst="rect">
          <a:avLst/>
        </a:prstGeom>
        <a:solidFill>
          <a:srgbClr val="3B383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Use a representation such as a diagram that summarises a concept (e.g.  Use a </a:t>
          </a:r>
          <a:r>
            <a:rPr lang="en-GB" sz="1400" kern="1200" dirty="0" err="1"/>
            <a:t>tcp</a:t>
          </a:r>
          <a:r>
            <a:rPr lang="en-GB" sz="1400" kern="1200" dirty="0"/>
            <a:t>/</a:t>
          </a:r>
          <a:r>
            <a:rPr lang="en-GB" sz="1400" kern="1200" dirty="0" err="1"/>
            <a:t>ip</a:t>
          </a:r>
          <a:r>
            <a:rPr lang="en-GB" sz="1400" kern="1200" dirty="0"/>
            <a:t> poster to  answer questions)</a:t>
          </a:r>
        </a:p>
      </dsp:txBody>
      <dsp:txXfrm>
        <a:off x="4053" y="280117"/>
        <a:ext cx="2194594" cy="1316756"/>
      </dsp:txXfrm>
    </dsp:sp>
    <dsp:sp modelId="{A85889F0-4663-466C-B5E0-57309B3940E7}">
      <dsp:nvSpPr>
        <dsp:cNvPr id="0" name=""/>
        <dsp:cNvSpPr/>
      </dsp:nvSpPr>
      <dsp:spPr>
        <a:xfrm>
          <a:off x="9660270" y="1816333"/>
          <a:ext cx="2194594" cy="1316756"/>
        </a:xfrm>
        <a:prstGeom prst="rect">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Answer questions, quizzes verbally (e.g. Why are IP addresses different to MAC addresses?)</a:t>
          </a:r>
        </a:p>
      </dsp:txBody>
      <dsp:txXfrm>
        <a:off x="9660270" y="1816333"/>
        <a:ext cx="2194594" cy="1316756"/>
      </dsp:txXfrm>
    </dsp:sp>
    <dsp:sp modelId="{164A8CD4-87D8-4DDB-BD44-FF211798AB9F}">
      <dsp:nvSpPr>
        <dsp:cNvPr id="0" name=""/>
        <dsp:cNvSpPr/>
      </dsp:nvSpPr>
      <dsp:spPr>
        <a:xfrm>
          <a:off x="7246216" y="1816333"/>
          <a:ext cx="2194594" cy="1316756"/>
        </a:xfrm>
        <a:prstGeom prst="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Create presentations, videos, games (e.g. make a resource that explains </a:t>
          </a:r>
          <a:r>
            <a:rPr lang="en-GB" sz="1800" kern="1200" dirty="0" err="1"/>
            <a:t>tcp</a:t>
          </a:r>
          <a:r>
            <a:rPr lang="en-GB" sz="1800" kern="1200" dirty="0"/>
            <a:t>/</a:t>
          </a:r>
          <a:r>
            <a:rPr lang="en-GB" sz="1800" kern="1200" dirty="0" err="1"/>
            <a:t>ip</a:t>
          </a:r>
          <a:r>
            <a:rPr lang="en-GB" sz="1800" kern="1200" dirty="0"/>
            <a:t>)</a:t>
          </a:r>
        </a:p>
      </dsp:txBody>
      <dsp:txXfrm>
        <a:off x="7246216" y="1816333"/>
        <a:ext cx="2194594" cy="1316756"/>
      </dsp:txXfrm>
    </dsp:sp>
    <dsp:sp modelId="{07C810BF-76E0-42E1-86F2-09CD59CD53BB}">
      <dsp:nvSpPr>
        <dsp:cNvPr id="0" name=""/>
        <dsp:cNvSpPr/>
      </dsp:nvSpPr>
      <dsp:spPr>
        <a:xfrm>
          <a:off x="4832162" y="1816333"/>
          <a:ext cx="2194594" cy="1316756"/>
        </a:xfrm>
        <a:prstGeom prst="rect">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Fix/break/change a simulation of a network</a:t>
          </a:r>
        </a:p>
      </dsp:txBody>
      <dsp:txXfrm>
        <a:off x="4832162" y="1816333"/>
        <a:ext cx="2194594" cy="1316756"/>
      </dsp:txXfrm>
    </dsp:sp>
    <dsp:sp modelId="{CFEDA0E9-AEA9-4929-A378-14F5D4E7D697}">
      <dsp:nvSpPr>
        <dsp:cNvPr id="0" name=""/>
        <dsp:cNvSpPr/>
      </dsp:nvSpPr>
      <dsp:spPr>
        <a:xfrm>
          <a:off x="2418107" y="1816333"/>
          <a:ext cx="2194594" cy="1316756"/>
        </a:xfrm>
        <a:prstGeom prst="rect">
          <a:avLst/>
        </a:prstGeom>
        <a:solidFill>
          <a:srgbClr val="3B383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Listen to memorable facts (alarming/meaningful hooks)</a:t>
          </a:r>
        </a:p>
      </dsp:txBody>
      <dsp:txXfrm>
        <a:off x="2418107" y="1816333"/>
        <a:ext cx="2194594" cy="1316756"/>
      </dsp:txXfrm>
    </dsp:sp>
    <dsp:sp modelId="{1523B3D2-70F9-4DAB-A132-A43076512617}">
      <dsp:nvSpPr>
        <dsp:cNvPr id="0" name=""/>
        <dsp:cNvSpPr/>
      </dsp:nvSpPr>
      <dsp:spPr>
        <a:xfrm>
          <a:off x="4053" y="1816333"/>
          <a:ext cx="2194594" cy="1316756"/>
        </a:xfrm>
        <a:prstGeom prst="rect">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Complete  written vocabulary/comprehension/quiz activities (e.g. missing words, summarise a topic, dictagloss, exam questions)</a:t>
          </a:r>
        </a:p>
      </dsp:txBody>
      <dsp:txXfrm>
        <a:off x="4053" y="1816333"/>
        <a:ext cx="2194594" cy="1316756"/>
      </dsp:txXfrm>
    </dsp:sp>
    <dsp:sp modelId="{2B799B9E-94A9-49C5-BE9C-CF63CB59D6B8}">
      <dsp:nvSpPr>
        <dsp:cNvPr id="0" name=""/>
        <dsp:cNvSpPr/>
      </dsp:nvSpPr>
      <dsp:spPr>
        <a:xfrm>
          <a:off x="9660270" y="3352550"/>
          <a:ext cx="2194594" cy="1316756"/>
        </a:xfrm>
        <a:prstGeom prst="rect">
          <a:avLst/>
        </a:prstGeom>
        <a:solidFill>
          <a:srgbClr val="2F5597"/>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Explore (or use) a real networks (e.g. trace packets, label devices)</a:t>
          </a:r>
        </a:p>
      </dsp:txBody>
      <dsp:txXfrm>
        <a:off x="9660270" y="3352550"/>
        <a:ext cx="2194594" cy="1316756"/>
      </dsp:txXfrm>
    </dsp:sp>
    <dsp:sp modelId="{44D03E93-7A10-428A-8E5D-F54A0CE12CDD}">
      <dsp:nvSpPr>
        <dsp:cNvPr id="0" name=""/>
        <dsp:cNvSpPr/>
      </dsp:nvSpPr>
      <dsp:spPr>
        <a:xfrm>
          <a:off x="7246216" y="3352550"/>
          <a:ext cx="2194594" cy="1316756"/>
        </a:xfrm>
        <a:prstGeom prst="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Role play (e.g. Packets moving data across the Internet)</a:t>
          </a:r>
        </a:p>
      </dsp:txBody>
      <dsp:txXfrm>
        <a:off x="7246216" y="3352550"/>
        <a:ext cx="2194594" cy="1316756"/>
      </dsp:txXfrm>
    </dsp:sp>
    <dsp:sp modelId="{4A2FC3E5-2F8B-4379-B674-46CDA3BC5921}">
      <dsp:nvSpPr>
        <dsp:cNvPr id="0" name=""/>
        <dsp:cNvSpPr/>
      </dsp:nvSpPr>
      <dsp:spPr>
        <a:xfrm>
          <a:off x="4832162" y="3352550"/>
          <a:ext cx="2194594" cy="1316756"/>
        </a:xfrm>
        <a:prstGeom prst="rect">
          <a:avLst/>
        </a:prstGeom>
        <a:solidFill>
          <a:srgbClr val="2F5597"/>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Explore an existing simulation of a network  (e.g. Packet Tracer to find out about topologies)</a:t>
          </a:r>
        </a:p>
      </dsp:txBody>
      <dsp:txXfrm>
        <a:off x="4832162" y="3352550"/>
        <a:ext cx="2194594" cy="1316756"/>
      </dsp:txXfrm>
    </dsp:sp>
    <dsp:sp modelId="{72A99B07-70CD-44B8-AEB3-914828E2AFEA}">
      <dsp:nvSpPr>
        <dsp:cNvPr id="0" name=""/>
        <dsp:cNvSpPr/>
      </dsp:nvSpPr>
      <dsp:spPr>
        <a:xfrm>
          <a:off x="2418107" y="3352550"/>
          <a:ext cx="2194594" cy="1316756"/>
        </a:xfrm>
        <a:prstGeom prst="rect">
          <a:avLst/>
        </a:prstGeom>
        <a:solidFill>
          <a:schemeClr val="bg2">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Listen to/watch a demonstration of a simulation</a:t>
          </a:r>
        </a:p>
      </dsp:txBody>
      <dsp:txXfrm>
        <a:off x="2418107" y="3352550"/>
        <a:ext cx="2194594" cy="1316756"/>
      </dsp:txXfrm>
    </dsp:sp>
    <dsp:sp modelId="{12F0FA1F-7971-42B1-A67D-F3141CE7C73F}">
      <dsp:nvSpPr>
        <dsp:cNvPr id="0" name=""/>
        <dsp:cNvSpPr/>
      </dsp:nvSpPr>
      <dsp:spPr>
        <a:xfrm>
          <a:off x="4053" y="3352550"/>
          <a:ext cx="2194594" cy="1316756"/>
        </a:xfrm>
        <a:prstGeom prst="rect">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Fix/break/ change a real network</a:t>
          </a:r>
        </a:p>
      </dsp:txBody>
      <dsp:txXfrm>
        <a:off x="4053" y="3352550"/>
        <a:ext cx="2194594" cy="1316756"/>
      </dsp:txXfrm>
    </dsp:sp>
    <dsp:sp modelId="{F5F0A800-FD22-46F2-B2AA-CFA75677F5D2}">
      <dsp:nvSpPr>
        <dsp:cNvPr id="0" name=""/>
        <dsp:cNvSpPr/>
      </dsp:nvSpPr>
      <dsp:spPr>
        <a:xfrm>
          <a:off x="8453243" y="4888766"/>
          <a:ext cx="2194594" cy="1316756"/>
        </a:xfrm>
        <a:prstGeom prst="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t>Create an analogy</a:t>
          </a:r>
        </a:p>
      </dsp:txBody>
      <dsp:txXfrm>
        <a:off x="8453243" y="4888766"/>
        <a:ext cx="2194594" cy="1316756"/>
      </dsp:txXfrm>
    </dsp:sp>
    <dsp:sp modelId="{AACFB214-8917-4F31-98E1-D6998C4F72E8}">
      <dsp:nvSpPr>
        <dsp:cNvPr id="0" name=""/>
        <dsp:cNvSpPr/>
      </dsp:nvSpPr>
      <dsp:spPr>
        <a:xfrm>
          <a:off x="6039189" y="4888766"/>
          <a:ext cx="2194594" cy="1316756"/>
        </a:xfrm>
        <a:prstGeom prst="rect">
          <a:avLst/>
        </a:prstGeom>
        <a:solidFill>
          <a:srgbClr val="2F5597"/>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Play games (e.g. Packet attack to learn about protocols)</a:t>
          </a:r>
        </a:p>
      </dsp:txBody>
      <dsp:txXfrm>
        <a:off x="6039189" y="4888766"/>
        <a:ext cx="2194594" cy="1316756"/>
      </dsp:txXfrm>
    </dsp:sp>
    <dsp:sp modelId="{A1717875-F6C7-4408-9C47-E16DE3792A56}">
      <dsp:nvSpPr>
        <dsp:cNvPr id="0" name=""/>
        <dsp:cNvSpPr/>
      </dsp:nvSpPr>
      <dsp:spPr>
        <a:xfrm>
          <a:off x="3625134" y="4888766"/>
          <a:ext cx="2194594" cy="1316756"/>
        </a:xfrm>
        <a:prstGeom prst="rect">
          <a:avLst/>
        </a:prstGeom>
        <a:solidFill>
          <a:schemeClr val="bg2">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t>Watch videos e.g. Packets Tale</a:t>
          </a:r>
        </a:p>
      </dsp:txBody>
      <dsp:txXfrm>
        <a:off x="3625134" y="4888766"/>
        <a:ext cx="2194594" cy="1316756"/>
      </dsp:txXfrm>
    </dsp:sp>
    <dsp:sp modelId="{08B6B88E-B8F1-4B79-9A90-7E815D1E0887}">
      <dsp:nvSpPr>
        <dsp:cNvPr id="0" name=""/>
        <dsp:cNvSpPr/>
      </dsp:nvSpPr>
      <dsp:spPr>
        <a:xfrm>
          <a:off x="1211080" y="4888766"/>
          <a:ext cx="2194594" cy="1316756"/>
        </a:xfrm>
        <a:prstGeom prst="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t>Build a real network</a:t>
          </a:r>
        </a:p>
      </dsp:txBody>
      <dsp:txXfrm>
        <a:off x="1211080" y="4888766"/>
        <a:ext cx="2194594" cy="13167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02AFD-A626-42FE-B0EA-CB0E8EE130B4}">
      <dsp:nvSpPr>
        <dsp:cNvPr id="0" name=""/>
        <dsp:cNvSpPr/>
      </dsp:nvSpPr>
      <dsp:spPr>
        <a:xfrm>
          <a:off x="0" y="139836"/>
          <a:ext cx="11766458" cy="1495901"/>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GB" sz="6500" kern="1200" dirty="0">
              <a:solidFill>
                <a:schemeClr val="tx1">
                  <a:lumMod val="75000"/>
                  <a:lumOff val="25000"/>
                </a:schemeClr>
              </a:solidFill>
            </a:rPr>
            <a:t>Instructional approaches</a:t>
          </a:r>
        </a:p>
      </dsp:txBody>
      <dsp:txXfrm>
        <a:off x="0" y="139836"/>
        <a:ext cx="11766458" cy="1495901"/>
      </dsp:txXfrm>
    </dsp:sp>
    <dsp:sp modelId="{DC1F6FE6-02A0-40CE-A958-0F57D5C44602}">
      <dsp:nvSpPr>
        <dsp:cNvPr id="0" name=""/>
        <dsp:cNvSpPr/>
      </dsp:nvSpPr>
      <dsp:spPr>
        <a:xfrm>
          <a:off x="4922" y="1495901"/>
          <a:ext cx="112465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Watching presentations,  listening to teacher, others</a:t>
          </a:r>
        </a:p>
      </dsp:txBody>
      <dsp:txXfrm>
        <a:off x="4922" y="1495901"/>
        <a:ext cx="1124650" cy="3141392"/>
      </dsp:txXfrm>
    </dsp:sp>
    <dsp:sp modelId="{B00BFFF9-EF6E-4AA7-936D-40A1F228E542}">
      <dsp:nvSpPr>
        <dsp:cNvPr id="0" name=""/>
        <dsp:cNvSpPr/>
      </dsp:nvSpPr>
      <dsp:spPr>
        <a:xfrm>
          <a:off x="1129573" y="1495901"/>
          <a:ext cx="112465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Watching Videos</a:t>
          </a:r>
        </a:p>
      </dsp:txBody>
      <dsp:txXfrm>
        <a:off x="1129573" y="1495901"/>
        <a:ext cx="1124650" cy="3141392"/>
      </dsp:txXfrm>
    </dsp:sp>
    <dsp:sp modelId="{E12DA769-9E22-47AB-8F9B-A47592916F67}">
      <dsp:nvSpPr>
        <dsp:cNvPr id="0" name=""/>
        <dsp:cNvSpPr/>
      </dsp:nvSpPr>
      <dsp:spPr>
        <a:xfrm>
          <a:off x="2254223" y="1495901"/>
          <a:ext cx="112465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Using visualisations (e.g. posters)</a:t>
          </a:r>
        </a:p>
      </dsp:txBody>
      <dsp:txXfrm>
        <a:off x="2254223" y="1495901"/>
        <a:ext cx="1124650" cy="3141392"/>
      </dsp:txXfrm>
    </dsp:sp>
    <dsp:sp modelId="{C110BF37-1865-41DE-AAF6-551AD5D4D690}">
      <dsp:nvSpPr>
        <dsp:cNvPr id="0" name=""/>
        <dsp:cNvSpPr/>
      </dsp:nvSpPr>
      <dsp:spPr>
        <a:xfrm>
          <a:off x="3378874" y="1495901"/>
          <a:ext cx="112465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Playing games</a:t>
          </a:r>
        </a:p>
      </dsp:txBody>
      <dsp:txXfrm>
        <a:off x="3378874" y="1495901"/>
        <a:ext cx="1124650" cy="3141392"/>
      </dsp:txXfrm>
    </dsp:sp>
    <dsp:sp modelId="{14A5A6B5-0D84-4278-8E1B-10E2E917AE29}">
      <dsp:nvSpPr>
        <dsp:cNvPr id="0" name=""/>
        <dsp:cNvSpPr/>
      </dsp:nvSpPr>
      <dsp:spPr>
        <a:xfrm>
          <a:off x="4503524" y="1495901"/>
          <a:ext cx="112465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Unplugged activities</a:t>
          </a:r>
        </a:p>
      </dsp:txBody>
      <dsp:txXfrm>
        <a:off x="4503524" y="1495901"/>
        <a:ext cx="1124650" cy="3141392"/>
      </dsp:txXfrm>
    </dsp:sp>
    <dsp:sp modelId="{A014D718-6527-4652-A5BC-F73B56B042C6}">
      <dsp:nvSpPr>
        <dsp:cNvPr id="0" name=""/>
        <dsp:cNvSpPr/>
      </dsp:nvSpPr>
      <dsp:spPr>
        <a:xfrm>
          <a:off x="5628175" y="1495901"/>
          <a:ext cx="92228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Answer</a:t>
          </a:r>
        </a:p>
        <a:p>
          <a:pPr marL="0" lvl="0" indent="0" algn="ctr" defTabSz="800100">
            <a:lnSpc>
              <a:spcPct val="90000"/>
            </a:lnSpc>
            <a:spcBef>
              <a:spcPct val="0"/>
            </a:spcBef>
            <a:spcAft>
              <a:spcPct val="35000"/>
            </a:spcAft>
            <a:buNone/>
          </a:pPr>
          <a:r>
            <a:rPr lang="en-GB" sz="1800" b="0" kern="1200" dirty="0"/>
            <a:t>questions</a:t>
          </a:r>
        </a:p>
      </dsp:txBody>
      <dsp:txXfrm>
        <a:off x="5628175" y="1495901"/>
        <a:ext cx="922280" cy="3141392"/>
      </dsp:txXfrm>
    </dsp:sp>
    <dsp:sp modelId="{76EC087D-DF73-4363-8B4B-0ACBE1EF4EDD}">
      <dsp:nvSpPr>
        <dsp:cNvPr id="0" name=""/>
        <dsp:cNvSpPr/>
      </dsp:nvSpPr>
      <dsp:spPr>
        <a:xfrm>
          <a:off x="6550456" y="1495901"/>
          <a:ext cx="1012702"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Student research</a:t>
          </a:r>
        </a:p>
      </dsp:txBody>
      <dsp:txXfrm>
        <a:off x="6550456" y="1495901"/>
        <a:ext cx="1012702" cy="3141392"/>
      </dsp:txXfrm>
    </dsp:sp>
    <dsp:sp modelId="{F2823DA3-5E81-4215-A87D-BD9799675BC3}">
      <dsp:nvSpPr>
        <dsp:cNvPr id="0" name=""/>
        <dsp:cNvSpPr/>
      </dsp:nvSpPr>
      <dsp:spPr>
        <a:xfrm>
          <a:off x="7563158" y="1495901"/>
          <a:ext cx="112465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Written activities (e.g. summarise, exam questions, fill in missing words, dictagloss)</a:t>
          </a:r>
        </a:p>
      </dsp:txBody>
      <dsp:txXfrm>
        <a:off x="7563158" y="1495901"/>
        <a:ext cx="1124650" cy="3141392"/>
      </dsp:txXfrm>
    </dsp:sp>
    <dsp:sp modelId="{C3CE1EBA-3F5A-4BC9-BDC0-58D8E095BCD7}">
      <dsp:nvSpPr>
        <dsp:cNvPr id="0" name=""/>
        <dsp:cNvSpPr/>
      </dsp:nvSpPr>
      <dsp:spPr>
        <a:xfrm>
          <a:off x="8687809" y="1495901"/>
          <a:ext cx="112465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Projects / Create some form of product(film, game, quiz etc)</a:t>
          </a:r>
        </a:p>
      </dsp:txBody>
      <dsp:txXfrm>
        <a:off x="8687809" y="1495901"/>
        <a:ext cx="1124650" cy="3141392"/>
      </dsp:txXfrm>
    </dsp:sp>
    <dsp:sp modelId="{A75BF798-BCDF-4787-B873-EBD711EC9E0D}">
      <dsp:nvSpPr>
        <dsp:cNvPr id="0" name=""/>
        <dsp:cNvSpPr/>
      </dsp:nvSpPr>
      <dsp:spPr>
        <a:xfrm>
          <a:off x="9812459" y="1495901"/>
          <a:ext cx="824425"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Simulations (e.g. packet tracer)</a:t>
          </a:r>
        </a:p>
      </dsp:txBody>
      <dsp:txXfrm>
        <a:off x="9812459" y="1495901"/>
        <a:ext cx="824425" cy="3141392"/>
      </dsp:txXfrm>
    </dsp:sp>
    <dsp:sp modelId="{AE1C29D6-61DD-4B01-BF5B-38E0B08B9342}">
      <dsp:nvSpPr>
        <dsp:cNvPr id="0" name=""/>
        <dsp:cNvSpPr/>
      </dsp:nvSpPr>
      <dsp:spPr>
        <a:xfrm>
          <a:off x="10636884" y="1495901"/>
          <a:ext cx="1124650" cy="31413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kern="1200" dirty="0"/>
            <a:t>Real world</a:t>
          </a:r>
        </a:p>
        <a:p>
          <a:pPr marL="0" lvl="0" indent="0" algn="ctr" defTabSz="800100">
            <a:lnSpc>
              <a:spcPct val="90000"/>
            </a:lnSpc>
            <a:spcBef>
              <a:spcPct val="0"/>
            </a:spcBef>
            <a:spcAft>
              <a:spcPct val="35000"/>
            </a:spcAft>
            <a:buNone/>
          </a:pPr>
          <a:r>
            <a:rPr lang="en-GB" sz="1800" b="0" kern="1200" dirty="0"/>
            <a:t>(e.g. binary boxes, Internet)</a:t>
          </a:r>
        </a:p>
      </dsp:txBody>
      <dsp:txXfrm>
        <a:off x="10636884" y="1495901"/>
        <a:ext cx="1124650" cy="3141392"/>
      </dsp:txXfrm>
    </dsp:sp>
    <dsp:sp modelId="{B46B6675-7203-45D0-A43F-E28F570BBD28}">
      <dsp:nvSpPr>
        <dsp:cNvPr id="0" name=""/>
        <dsp:cNvSpPr/>
      </dsp:nvSpPr>
      <dsp:spPr>
        <a:xfrm>
          <a:off x="0" y="4637293"/>
          <a:ext cx="11766458" cy="34904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2DDCD-FC9D-4C85-9C23-05326F5E5ED4}">
      <dsp:nvSpPr>
        <dsp:cNvPr id="0" name=""/>
        <dsp:cNvSpPr/>
      </dsp:nvSpPr>
      <dsp:spPr>
        <a:xfrm>
          <a:off x="0" y="575667"/>
          <a:ext cx="3488531" cy="20931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Networks  connect devices</a:t>
          </a:r>
        </a:p>
      </dsp:txBody>
      <dsp:txXfrm>
        <a:off x="0" y="575667"/>
        <a:ext cx="3488531" cy="2093118"/>
      </dsp:txXfrm>
    </dsp:sp>
    <dsp:sp modelId="{9A659945-842F-401E-9AEA-FF0B1F8DC8CC}">
      <dsp:nvSpPr>
        <dsp:cNvPr id="0" name=""/>
        <dsp:cNvSpPr/>
      </dsp:nvSpPr>
      <dsp:spPr>
        <a:xfrm>
          <a:off x="3837384" y="575667"/>
          <a:ext cx="3488531" cy="20931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Network layers and the </a:t>
          </a:r>
          <a:r>
            <a:rPr lang="en-GB" sz="2700" kern="1200" dirty="0" err="1"/>
            <a:t>tcp</a:t>
          </a:r>
          <a:r>
            <a:rPr lang="en-GB" sz="2700" kern="1200" dirty="0"/>
            <a:t>/</a:t>
          </a:r>
          <a:r>
            <a:rPr lang="en-GB" sz="2700" kern="1200" dirty="0" err="1"/>
            <a:t>ip</a:t>
          </a:r>
          <a:r>
            <a:rPr lang="en-GB" sz="2700" kern="1200" dirty="0"/>
            <a:t> stack</a:t>
          </a:r>
        </a:p>
      </dsp:txBody>
      <dsp:txXfrm>
        <a:off x="3837384" y="575667"/>
        <a:ext cx="3488531" cy="2093118"/>
      </dsp:txXfrm>
    </dsp:sp>
    <dsp:sp modelId="{56CD17EE-E8C8-4109-8855-B386D64EAF5E}">
      <dsp:nvSpPr>
        <dsp:cNvPr id="0" name=""/>
        <dsp:cNvSpPr/>
      </dsp:nvSpPr>
      <dsp:spPr>
        <a:xfrm>
          <a:off x="7674768" y="575667"/>
          <a:ext cx="3488531" cy="20931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Data is broken into packets and transferred over the Internet using packets</a:t>
          </a:r>
        </a:p>
      </dsp:txBody>
      <dsp:txXfrm>
        <a:off x="7674768" y="575667"/>
        <a:ext cx="3488531" cy="2093118"/>
      </dsp:txXfrm>
    </dsp:sp>
    <dsp:sp modelId="{764FD904-7FB4-49B2-B5AF-B61439797B8B}">
      <dsp:nvSpPr>
        <dsp:cNvPr id="0" name=""/>
        <dsp:cNvSpPr/>
      </dsp:nvSpPr>
      <dsp:spPr>
        <a:xfrm>
          <a:off x="1918692" y="3017639"/>
          <a:ext cx="3488531" cy="20931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A DNS server resolves domain names and IP addresses</a:t>
          </a:r>
        </a:p>
      </dsp:txBody>
      <dsp:txXfrm>
        <a:off x="1918692" y="3017639"/>
        <a:ext cx="3488531" cy="2093118"/>
      </dsp:txXfrm>
    </dsp:sp>
    <dsp:sp modelId="{3C49055C-B8BE-4F9A-9AAD-9AC87422D6BF}">
      <dsp:nvSpPr>
        <dsp:cNvPr id="0" name=""/>
        <dsp:cNvSpPr/>
      </dsp:nvSpPr>
      <dsp:spPr>
        <a:xfrm>
          <a:off x="5756076" y="3017639"/>
          <a:ext cx="3488531" cy="20931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The differences between an IP address and a MAC address and why both are necessary</a:t>
          </a:r>
        </a:p>
      </dsp:txBody>
      <dsp:txXfrm>
        <a:off x="5756076" y="3017639"/>
        <a:ext cx="3488531" cy="20931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221CB4-2DBD-4385-BDA8-94EF85BC94BC}">
      <dsp:nvSpPr>
        <dsp:cNvPr id="0" name=""/>
        <dsp:cNvSpPr/>
      </dsp:nvSpPr>
      <dsp:spPr>
        <a:xfrm>
          <a:off x="5254" y="354041"/>
          <a:ext cx="2014163" cy="54877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dirty="0"/>
            <a:t>Network Uses (Services)</a:t>
          </a:r>
        </a:p>
      </dsp:txBody>
      <dsp:txXfrm>
        <a:off x="5254" y="354041"/>
        <a:ext cx="2014163" cy="548770"/>
      </dsp:txXfrm>
    </dsp:sp>
    <dsp:sp modelId="{2048CD26-AE4C-4102-BBDE-6FA4CE385704}">
      <dsp:nvSpPr>
        <dsp:cNvPr id="0" name=""/>
        <dsp:cNvSpPr/>
      </dsp:nvSpPr>
      <dsp:spPr>
        <a:xfrm>
          <a:off x="5254" y="902812"/>
          <a:ext cx="2014163" cy="4776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Remembers that devices communicate using a network</a:t>
          </a:r>
        </a:p>
        <a:p>
          <a:pPr marL="114300" lvl="1" indent="-114300" algn="l" defTabSz="666750">
            <a:lnSpc>
              <a:spcPct val="90000"/>
            </a:lnSpc>
            <a:spcBef>
              <a:spcPct val="0"/>
            </a:spcBef>
            <a:spcAft>
              <a:spcPct val="15000"/>
            </a:spcAft>
            <a:buChar char="•"/>
          </a:pPr>
          <a:r>
            <a:rPr lang="en-GB" sz="1500" kern="1200" dirty="0"/>
            <a:t>Lists common uses (services) of networks (including the internet)</a:t>
          </a:r>
        </a:p>
        <a:p>
          <a:pPr marL="114300" lvl="1" indent="-114300" algn="l" defTabSz="666750">
            <a:lnSpc>
              <a:spcPct val="90000"/>
            </a:lnSpc>
            <a:spcBef>
              <a:spcPct val="0"/>
            </a:spcBef>
            <a:spcAft>
              <a:spcPct val="15000"/>
            </a:spcAft>
            <a:buChar char="•"/>
          </a:pPr>
          <a:r>
            <a:rPr lang="en-GB" sz="1500" kern="1200" dirty="0"/>
            <a:t>Remembers the difference between the WWW and the Internet</a:t>
          </a:r>
        </a:p>
        <a:p>
          <a:pPr marL="114300" lvl="1" indent="-114300" algn="l" defTabSz="666750">
            <a:lnSpc>
              <a:spcPct val="90000"/>
            </a:lnSpc>
            <a:spcBef>
              <a:spcPct val="0"/>
            </a:spcBef>
            <a:spcAft>
              <a:spcPct val="15000"/>
            </a:spcAft>
            <a:buChar char="•"/>
          </a:pPr>
          <a:r>
            <a:rPr lang="en-GB" sz="1500" kern="1200" dirty="0"/>
            <a:t>Identifies the capabilities of devices that are enabled through services (e.g. a wearable device stores fitness data in the cloud, a mobile device uses location services for navigation)</a:t>
          </a:r>
        </a:p>
      </dsp:txBody>
      <dsp:txXfrm>
        <a:off x="5254" y="902812"/>
        <a:ext cx="2014163" cy="4776300"/>
      </dsp:txXfrm>
    </dsp:sp>
    <dsp:sp modelId="{2BDCBC64-7AA7-4221-A7AD-CEEA8BFC12E8}">
      <dsp:nvSpPr>
        <dsp:cNvPr id="0" name=""/>
        <dsp:cNvSpPr/>
      </dsp:nvSpPr>
      <dsp:spPr>
        <a:xfrm>
          <a:off x="2301400" y="354041"/>
          <a:ext cx="2014163" cy="54877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dirty="0"/>
            <a:t>Networks Devices </a:t>
          </a:r>
        </a:p>
      </dsp:txBody>
      <dsp:txXfrm>
        <a:off x="2301400" y="354041"/>
        <a:ext cx="2014163" cy="548770"/>
      </dsp:txXfrm>
    </dsp:sp>
    <dsp:sp modelId="{41933FD2-1AE1-48F0-8E73-71C6351EA24C}">
      <dsp:nvSpPr>
        <dsp:cNvPr id="0" name=""/>
        <dsp:cNvSpPr/>
      </dsp:nvSpPr>
      <dsp:spPr>
        <a:xfrm>
          <a:off x="2301400" y="902812"/>
          <a:ext cx="2014163" cy="4776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Identifies the common components of a network </a:t>
          </a:r>
        </a:p>
        <a:p>
          <a:pPr marL="114300" lvl="1" indent="-114300" algn="l" defTabSz="666750">
            <a:lnSpc>
              <a:spcPct val="90000"/>
            </a:lnSpc>
            <a:spcBef>
              <a:spcPct val="0"/>
            </a:spcBef>
            <a:spcAft>
              <a:spcPct val="15000"/>
            </a:spcAft>
            <a:buChar char="•"/>
          </a:pPr>
          <a:r>
            <a:rPr lang="en-GB" sz="1500" kern="1200" dirty="0"/>
            <a:t> Describes the role of different network devices (routers, switches, DNS Servers)</a:t>
          </a:r>
        </a:p>
        <a:p>
          <a:pPr marL="114300" lvl="1" indent="-114300" algn="l" defTabSz="666750">
            <a:lnSpc>
              <a:spcPct val="90000"/>
            </a:lnSpc>
            <a:spcBef>
              <a:spcPct val="0"/>
            </a:spcBef>
            <a:spcAft>
              <a:spcPct val="15000"/>
            </a:spcAft>
            <a:buChar char="•"/>
          </a:pPr>
          <a:r>
            <a:rPr lang="en-GB" sz="1500" kern="1200" dirty="0"/>
            <a:t>Remember the difference between a LAN and a WAN</a:t>
          </a:r>
        </a:p>
        <a:p>
          <a:pPr marL="114300" lvl="1" indent="-114300" algn="l" defTabSz="666750">
            <a:lnSpc>
              <a:spcPct val="90000"/>
            </a:lnSpc>
            <a:spcBef>
              <a:spcPct val="0"/>
            </a:spcBef>
            <a:spcAft>
              <a:spcPct val="15000"/>
            </a:spcAft>
            <a:buChar char="•"/>
          </a:pPr>
          <a:r>
            <a:rPr lang="en-GB" sz="1500" kern="1200" dirty="0"/>
            <a:t>Describes different network topologies</a:t>
          </a:r>
        </a:p>
      </dsp:txBody>
      <dsp:txXfrm>
        <a:off x="2301400" y="902812"/>
        <a:ext cx="2014163" cy="4776300"/>
      </dsp:txXfrm>
    </dsp:sp>
    <dsp:sp modelId="{B7703572-E856-4928-9402-6C1C9C302817}">
      <dsp:nvSpPr>
        <dsp:cNvPr id="0" name=""/>
        <dsp:cNvSpPr/>
      </dsp:nvSpPr>
      <dsp:spPr>
        <a:xfrm>
          <a:off x="4597546" y="354041"/>
          <a:ext cx="2014163" cy="54877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dirty="0"/>
            <a:t>Data Transfer</a:t>
          </a:r>
        </a:p>
      </dsp:txBody>
      <dsp:txXfrm>
        <a:off x="4597546" y="354041"/>
        <a:ext cx="2014163" cy="548770"/>
      </dsp:txXfrm>
    </dsp:sp>
    <dsp:sp modelId="{1F381CC3-01AC-4EDA-AD76-E4E58B7227D0}">
      <dsp:nvSpPr>
        <dsp:cNvPr id="0" name=""/>
        <dsp:cNvSpPr/>
      </dsp:nvSpPr>
      <dsp:spPr>
        <a:xfrm>
          <a:off x="4597546" y="902812"/>
          <a:ext cx="2014163" cy="4776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Describes how information is translated and communicated over a network (level of detail? Protocol?)</a:t>
          </a:r>
        </a:p>
        <a:p>
          <a:pPr marL="114300" lvl="1" indent="-114300" algn="l" defTabSz="666750">
            <a:lnSpc>
              <a:spcPct val="90000"/>
            </a:lnSpc>
            <a:spcBef>
              <a:spcPct val="0"/>
            </a:spcBef>
            <a:spcAft>
              <a:spcPct val="15000"/>
            </a:spcAft>
            <a:buChar char="•"/>
          </a:pPr>
          <a:r>
            <a:rPr lang="en-GB" sz="1500" kern="1200" dirty="0"/>
            <a:t>Remembers that devices have an address </a:t>
          </a:r>
        </a:p>
        <a:p>
          <a:pPr marL="114300" lvl="1" indent="-114300" algn="l" defTabSz="666750">
            <a:lnSpc>
              <a:spcPct val="90000"/>
            </a:lnSpc>
            <a:spcBef>
              <a:spcPct val="0"/>
            </a:spcBef>
            <a:spcAft>
              <a:spcPct val="15000"/>
            </a:spcAft>
            <a:buChar char="•"/>
          </a:pPr>
          <a:r>
            <a:rPr lang="en-GB" sz="1500" kern="1200" dirty="0"/>
            <a:t>Explains why devices are numbered/ labelled in networks  (e.g. IP, MAC)</a:t>
          </a:r>
        </a:p>
        <a:p>
          <a:pPr marL="114300" lvl="1" indent="-114300" algn="l" defTabSz="666750">
            <a:lnSpc>
              <a:spcPct val="90000"/>
            </a:lnSpc>
            <a:spcBef>
              <a:spcPct val="0"/>
            </a:spcBef>
            <a:spcAft>
              <a:spcPct val="15000"/>
            </a:spcAft>
            <a:buChar char="•"/>
          </a:pPr>
          <a:r>
            <a:rPr lang="en-GB" sz="1500" kern="1200" dirty="0"/>
            <a:t>Explains the difference between physical (wired), wireless network</a:t>
          </a:r>
        </a:p>
        <a:p>
          <a:pPr marL="114300" lvl="1" indent="-114300" algn="l" defTabSz="666750">
            <a:lnSpc>
              <a:spcPct val="90000"/>
            </a:lnSpc>
            <a:spcBef>
              <a:spcPct val="0"/>
            </a:spcBef>
            <a:spcAft>
              <a:spcPct val="15000"/>
            </a:spcAft>
            <a:buChar char="•"/>
          </a:pPr>
          <a:r>
            <a:rPr lang="en-GB" sz="1500" kern="1200" dirty="0"/>
            <a:t>Models the components of a network</a:t>
          </a:r>
        </a:p>
      </dsp:txBody>
      <dsp:txXfrm>
        <a:off x="4597546" y="902812"/>
        <a:ext cx="2014163" cy="4776300"/>
      </dsp:txXfrm>
    </dsp:sp>
    <dsp:sp modelId="{B268B700-4084-4021-B635-DF7EAEA0E03C}">
      <dsp:nvSpPr>
        <dsp:cNvPr id="0" name=""/>
        <dsp:cNvSpPr/>
      </dsp:nvSpPr>
      <dsp:spPr>
        <a:xfrm>
          <a:off x="6893692" y="354041"/>
          <a:ext cx="2014163" cy="54877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dirty="0"/>
            <a:t>Network Models</a:t>
          </a:r>
        </a:p>
      </dsp:txBody>
      <dsp:txXfrm>
        <a:off x="6893692" y="354041"/>
        <a:ext cx="2014163" cy="548770"/>
      </dsp:txXfrm>
    </dsp:sp>
    <dsp:sp modelId="{2FF09C04-A2E4-4EB3-8E1F-0022AB38E59A}">
      <dsp:nvSpPr>
        <dsp:cNvPr id="0" name=""/>
        <dsp:cNvSpPr/>
      </dsp:nvSpPr>
      <dsp:spPr>
        <a:xfrm>
          <a:off x="6893692" y="902812"/>
          <a:ext cx="2014163" cy="4776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Remembers the difference between client-server and peer-to-peer models</a:t>
          </a:r>
        </a:p>
        <a:p>
          <a:pPr marL="114300" lvl="1" indent="-114300" algn="l" defTabSz="666750">
            <a:lnSpc>
              <a:spcPct val="90000"/>
            </a:lnSpc>
            <a:spcBef>
              <a:spcPct val="0"/>
            </a:spcBef>
            <a:spcAft>
              <a:spcPct val="15000"/>
            </a:spcAft>
            <a:buChar char="•"/>
          </a:pPr>
          <a:r>
            <a:rPr lang="en-GB" sz="1500" kern="1200" dirty="0"/>
            <a:t>Remembers the network layer model</a:t>
          </a:r>
        </a:p>
        <a:p>
          <a:pPr marL="114300" lvl="1" indent="-114300" algn="l" defTabSz="666750">
            <a:lnSpc>
              <a:spcPct val="90000"/>
            </a:lnSpc>
            <a:spcBef>
              <a:spcPct val="0"/>
            </a:spcBef>
            <a:spcAft>
              <a:spcPct val="15000"/>
            </a:spcAft>
            <a:buChar char="•"/>
          </a:pPr>
          <a:r>
            <a:rPr lang="en-GB" sz="1500" kern="1200" dirty="0"/>
            <a:t>Identifies the protocols and standards in network communications </a:t>
          </a:r>
        </a:p>
      </dsp:txBody>
      <dsp:txXfrm>
        <a:off x="6893692" y="902812"/>
        <a:ext cx="2014163" cy="4776300"/>
      </dsp:txXfrm>
    </dsp:sp>
    <dsp:sp modelId="{8CA84D3A-1039-4143-AAFB-E3F33D328622}">
      <dsp:nvSpPr>
        <dsp:cNvPr id="0" name=""/>
        <dsp:cNvSpPr/>
      </dsp:nvSpPr>
      <dsp:spPr>
        <a:xfrm>
          <a:off x="9189838" y="354041"/>
          <a:ext cx="2014163" cy="54877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dirty="0"/>
            <a:t>Network Security and performance</a:t>
          </a:r>
        </a:p>
      </dsp:txBody>
      <dsp:txXfrm>
        <a:off x="9189838" y="354041"/>
        <a:ext cx="2014163" cy="548770"/>
      </dsp:txXfrm>
    </dsp:sp>
    <dsp:sp modelId="{A36CEFC4-7567-4CFF-ADE2-2FF59C0535EA}">
      <dsp:nvSpPr>
        <dsp:cNvPr id="0" name=""/>
        <dsp:cNvSpPr/>
      </dsp:nvSpPr>
      <dsp:spPr>
        <a:xfrm>
          <a:off x="9189838" y="902812"/>
          <a:ext cx="2014163" cy="4776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Describes the need for authentication of users and devices at it related to access, permissions, privacy and security</a:t>
          </a:r>
        </a:p>
        <a:p>
          <a:pPr marL="114300" lvl="1" indent="-114300" algn="l" defTabSz="666750">
            <a:lnSpc>
              <a:spcPct val="90000"/>
            </a:lnSpc>
            <a:spcBef>
              <a:spcPct val="0"/>
            </a:spcBef>
            <a:spcAft>
              <a:spcPct val="15000"/>
            </a:spcAft>
            <a:buChar char="•"/>
          </a:pPr>
          <a:r>
            <a:rPr lang="en-GB" sz="1500" kern="1200" dirty="0"/>
            <a:t>Discusses common network vulnerabilities and associated responses</a:t>
          </a:r>
        </a:p>
        <a:p>
          <a:pPr marL="114300" lvl="1" indent="-114300" algn="l" defTabSz="666750">
            <a:lnSpc>
              <a:spcPct val="90000"/>
            </a:lnSpc>
            <a:spcBef>
              <a:spcPct val="0"/>
            </a:spcBef>
            <a:spcAft>
              <a:spcPct val="15000"/>
            </a:spcAft>
            <a:buChar char="•"/>
          </a:pPr>
          <a:r>
            <a:rPr lang="en-GB" sz="1500" kern="1200" dirty="0"/>
            <a:t>Discusses the issues  that impact network performance (e.g. latency, bandwidth, firewalls, server capacity)</a:t>
          </a:r>
        </a:p>
      </dsp:txBody>
      <dsp:txXfrm>
        <a:off x="9189838" y="902812"/>
        <a:ext cx="2014163" cy="477630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4301839" cy="340569"/>
          </a:xfrm>
          <a:prstGeom prst="rect">
            <a:avLst/>
          </a:prstGeom>
        </p:spPr>
        <p:txBody>
          <a:bodyPr vert="horz" lIns="88215" tIns="44107" rIns="88215" bIns="44107" rtlCol="0"/>
          <a:lstStyle>
            <a:lvl1pPr algn="l">
              <a:defRPr sz="1200"/>
            </a:lvl1pPr>
          </a:lstStyle>
          <a:p>
            <a:endParaRPr lang="en-GB"/>
          </a:p>
        </p:txBody>
      </p:sp>
      <p:sp>
        <p:nvSpPr>
          <p:cNvPr id="3" name="Date Placeholder 2"/>
          <p:cNvSpPr>
            <a:spLocks noGrp="1"/>
          </p:cNvSpPr>
          <p:nvPr>
            <p:ph type="dt" sz="quarter" idx="1"/>
          </p:nvPr>
        </p:nvSpPr>
        <p:spPr>
          <a:xfrm>
            <a:off x="5622582" y="2"/>
            <a:ext cx="4301839" cy="340569"/>
          </a:xfrm>
          <a:prstGeom prst="rect">
            <a:avLst/>
          </a:prstGeom>
        </p:spPr>
        <p:txBody>
          <a:bodyPr vert="horz" lIns="88215" tIns="44107" rIns="88215" bIns="44107" rtlCol="0"/>
          <a:lstStyle>
            <a:lvl1pPr algn="r">
              <a:defRPr sz="1200"/>
            </a:lvl1pPr>
          </a:lstStyle>
          <a:p>
            <a:fld id="{603AF236-80D9-4A8C-B7AC-16106669AB7F}" type="datetimeFigureOut">
              <a:rPr lang="en-GB" smtClean="0"/>
              <a:t>04/03/2020</a:t>
            </a:fld>
            <a:endParaRPr lang="en-GB"/>
          </a:p>
        </p:txBody>
      </p:sp>
      <p:sp>
        <p:nvSpPr>
          <p:cNvPr id="4" name="Footer Placeholder 3"/>
          <p:cNvSpPr>
            <a:spLocks noGrp="1"/>
          </p:cNvSpPr>
          <p:nvPr>
            <p:ph type="ftr" sz="quarter" idx="2"/>
          </p:nvPr>
        </p:nvSpPr>
        <p:spPr>
          <a:xfrm>
            <a:off x="1" y="6457107"/>
            <a:ext cx="4301839" cy="340569"/>
          </a:xfrm>
          <a:prstGeom prst="rect">
            <a:avLst/>
          </a:prstGeom>
        </p:spPr>
        <p:txBody>
          <a:bodyPr vert="horz" lIns="88215" tIns="44107" rIns="88215" bIns="44107" rtlCol="0" anchor="b"/>
          <a:lstStyle>
            <a:lvl1pPr algn="l">
              <a:defRPr sz="1200"/>
            </a:lvl1pPr>
          </a:lstStyle>
          <a:p>
            <a:endParaRPr lang="en-GB"/>
          </a:p>
        </p:txBody>
      </p:sp>
      <p:sp>
        <p:nvSpPr>
          <p:cNvPr id="5" name="Slide Number Placeholder 4"/>
          <p:cNvSpPr>
            <a:spLocks noGrp="1"/>
          </p:cNvSpPr>
          <p:nvPr>
            <p:ph type="sldNum" sz="quarter" idx="3"/>
          </p:nvPr>
        </p:nvSpPr>
        <p:spPr>
          <a:xfrm>
            <a:off x="5622582" y="6457107"/>
            <a:ext cx="4301839" cy="340569"/>
          </a:xfrm>
          <a:prstGeom prst="rect">
            <a:avLst/>
          </a:prstGeom>
        </p:spPr>
        <p:txBody>
          <a:bodyPr vert="horz" lIns="88215" tIns="44107" rIns="88215" bIns="44107" rtlCol="0" anchor="b"/>
          <a:lstStyle>
            <a:lvl1pPr algn="r">
              <a:defRPr sz="1200"/>
            </a:lvl1pPr>
          </a:lstStyle>
          <a:p>
            <a:fld id="{EA5AB32D-DCCF-48C7-8EF4-C0BB94E839F9}" type="slidenum">
              <a:rPr lang="en-GB" smtClean="0"/>
              <a:t>‹#›</a:t>
            </a:fld>
            <a:endParaRPr lang="en-GB"/>
          </a:p>
        </p:txBody>
      </p:sp>
    </p:spTree>
    <p:extLst>
      <p:ext uri="{BB962C8B-B14F-4D97-AF65-F5344CB8AC3E}">
        <p14:creationId xmlns:p14="http://schemas.microsoft.com/office/powerpoint/2010/main" val="417685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1542" cy="341064"/>
          </a:xfrm>
          <a:prstGeom prst="rect">
            <a:avLst/>
          </a:prstGeom>
        </p:spPr>
        <p:txBody>
          <a:bodyPr vert="horz" lIns="95554" tIns="47778" rIns="95554" bIns="47778" rtlCol="0"/>
          <a:lstStyle>
            <a:lvl1pPr algn="l">
              <a:defRPr sz="1300"/>
            </a:lvl1pPr>
          </a:lstStyle>
          <a:p>
            <a:endParaRPr lang="en-GB"/>
          </a:p>
        </p:txBody>
      </p:sp>
      <p:sp>
        <p:nvSpPr>
          <p:cNvPr id="3" name="Date Placeholder 2"/>
          <p:cNvSpPr>
            <a:spLocks noGrp="1"/>
          </p:cNvSpPr>
          <p:nvPr>
            <p:ph type="dt" idx="1"/>
          </p:nvPr>
        </p:nvSpPr>
        <p:spPr>
          <a:xfrm>
            <a:off x="5622800" y="0"/>
            <a:ext cx="4301542" cy="341064"/>
          </a:xfrm>
          <a:prstGeom prst="rect">
            <a:avLst/>
          </a:prstGeom>
        </p:spPr>
        <p:txBody>
          <a:bodyPr vert="horz" lIns="95554" tIns="47778" rIns="95554" bIns="47778" rtlCol="0"/>
          <a:lstStyle>
            <a:lvl1pPr algn="r">
              <a:defRPr sz="1300"/>
            </a:lvl1pPr>
          </a:lstStyle>
          <a:p>
            <a:fld id="{A93C87AB-C355-48A0-A222-B0AEC582735C}" type="datetimeFigureOut">
              <a:rPr lang="en-GB" smtClean="0"/>
              <a:t>04/03/2020</a:t>
            </a:fld>
            <a:endParaRPr lang="en-GB"/>
          </a:p>
        </p:txBody>
      </p:sp>
      <p:sp>
        <p:nvSpPr>
          <p:cNvPr id="4" name="Slide Image Placehold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5554" tIns="47778" rIns="95554" bIns="47778" rtlCol="0" anchor="ctr"/>
          <a:lstStyle/>
          <a:p>
            <a:endParaRPr lang="en-GB"/>
          </a:p>
        </p:txBody>
      </p:sp>
      <p:sp>
        <p:nvSpPr>
          <p:cNvPr id="5" name="Notes Placeholder 4"/>
          <p:cNvSpPr>
            <a:spLocks noGrp="1"/>
          </p:cNvSpPr>
          <p:nvPr>
            <p:ph type="body" sz="quarter" idx="3"/>
          </p:nvPr>
        </p:nvSpPr>
        <p:spPr>
          <a:xfrm>
            <a:off x="992665" y="3271382"/>
            <a:ext cx="7941310" cy="2676584"/>
          </a:xfrm>
          <a:prstGeom prst="rect">
            <a:avLst/>
          </a:prstGeom>
        </p:spPr>
        <p:txBody>
          <a:bodyPr vert="horz" lIns="95554" tIns="47778" rIns="95554" bIns="4777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6456613"/>
            <a:ext cx="4301542" cy="341063"/>
          </a:xfrm>
          <a:prstGeom prst="rect">
            <a:avLst/>
          </a:prstGeom>
        </p:spPr>
        <p:txBody>
          <a:bodyPr vert="horz" lIns="95554" tIns="47778" rIns="95554" bIns="47778" rtlCol="0" anchor="b"/>
          <a:lstStyle>
            <a:lvl1pPr algn="l">
              <a:defRPr sz="1300"/>
            </a:lvl1pPr>
          </a:lstStyle>
          <a:p>
            <a:endParaRPr lang="en-GB"/>
          </a:p>
        </p:txBody>
      </p:sp>
      <p:sp>
        <p:nvSpPr>
          <p:cNvPr id="7" name="Slide Number Placeholder 6"/>
          <p:cNvSpPr>
            <a:spLocks noGrp="1"/>
          </p:cNvSpPr>
          <p:nvPr>
            <p:ph type="sldNum" sz="quarter" idx="5"/>
          </p:nvPr>
        </p:nvSpPr>
        <p:spPr>
          <a:xfrm>
            <a:off x="5622800" y="6456613"/>
            <a:ext cx="4301542" cy="341063"/>
          </a:xfrm>
          <a:prstGeom prst="rect">
            <a:avLst/>
          </a:prstGeom>
        </p:spPr>
        <p:txBody>
          <a:bodyPr vert="horz" lIns="95554" tIns="47778" rIns="95554" bIns="47778" rtlCol="0" anchor="b"/>
          <a:lstStyle>
            <a:lvl1pPr algn="r">
              <a:defRPr sz="13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503d58a7d4_0_57:notes"/>
          <p:cNvSpPr>
            <a:spLocks noGrp="1" noRot="1" noChangeAspect="1"/>
          </p:cNvSpPr>
          <p:nvPr>
            <p:ph type="sldImg" idx="2"/>
          </p:nvPr>
        </p:nvSpPr>
        <p:spPr>
          <a:xfrm>
            <a:off x="2922588" y="469900"/>
            <a:ext cx="4170362" cy="23463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503d58a7d4_0_57:notes"/>
          <p:cNvSpPr txBox="1">
            <a:spLocks noGrp="1"/>
          </p:cNvSpPr>
          <p:nvPr>
            <p:ph type="body" idx="1"/>
          </p:nvPr>
        </p:nvSpPr>
        <p:spPr>
          <a:xfrm>
            <a:off x="1001474" y="2973848"/>
            <a:ext cx="8011784" cy="2817329"/>
          </a:xfrm>
          <a:prstGeom prst="rect">
            <a:avLst/>
          </a:prstGeom>
        </p:spPr>
        <p:txBody>
          <a:bodyPr spcFirstLastPara="1" wrap="square" lIns="91409" tIns="91409" rIns="91409" bIns="91409"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E862AF-DD84-4820-B182-5C327E1627BE}" type="slidenum">
              <a:rPr lang="en-GB" smtClean="0"/>
              <a:t>10</a:t>
            </a:fld>
            <a:endParaRPr lang="en-GB"/>
          </a:p>
        </p:txBody>
      </p:sp>
    </p:spTree>
    <p:extLst>
      <p:ext uri="{BB962C8B-B14F-4D97-AF65-F5344CB8AC3E}">
        <p14:creationId xmlns:p14="http://schemas.microsoft.com/office/powerpoint/2010/main" val="1049686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PCK elements</a:t>
            </a:r>
          </a:p>
          <a:p>
            <a:pPr marL="330830" indent="-330830">
              <a:buAutoNum type="arabicPeriod"/>
            </a:pPr>
            <a:r>
              <a:rPr lang="en-GB" dirty="0"/>
              <a:t>What to teach (learning objectives etc)</a:t>
            </a:r>
          </a:p>
          <a:p>
            <a:pPr marL="330830" indent="-330830">
              <a:buAutoNum type="arabicPeriod"/>
            </a:pPr>
            <a:r>
              <a:rPr lang="en-GB" dirty="0"/>
              <a:t>How to teach (instructional approaches)</a:t>
            </a:r>
          </a:p>
          <a:p>
            <a:pPr marL="330830" indent="-330830">
              <a:buAutoNum type="arabicPeriod"/>
            </a:pPr>
            <a:r>
              <a:rPr lang="en-GB" dirty="0"/>
              <a:t>How children learn </a:t>
            </a:r>
          </a:p>
          <a:p>
            <a:pPr marL="330830" indent="-330830">
              <a:buFontTx/>
              <a:buAutoNum type="arabicPeriod"/>
            </a:pPr>
            <a:r>
              <a:rPr lang="en-GB" dirty="0"/>
              <a:t>How to assess</a:t>
            </a:r>
          </a:p>
          <a:p>
            <a:endParaRPr lang="en-GB" dirty="0"/>
          </a:p>
        </p:txBody>
      </p:sp>
      <p:sp>
        <p:nvSpPr>
          <p:cNvPr id="4" name="Slide Number Placeholder 3"/>
          <p:cNvSpPr>
            <a:spLocks noGrp="1"/>
          </p:cNvSpPr>
          <p:nvPr>
            <p:ph type="sldNum" sz="quarter" idx="5"/>
          </p:nvPr>
        </p:nvSpPr>
        <p:spPr/>
        <p:txBody>
          <a:bodyPr/>
          <a:lstStyle/>
          <a:p>
            <a:fld id="{87E862AF-DD84-4820-B182-5C327E1627BE}" type="slidenum">
              <a:rPr lang="en-GB" smtClean="0"/>
              <a:t>11</a:t>
            </a:fld>
            <a:endParaRPr lang="en-GB"/>
          </a:p>
        </p:txBody>
      </p:sp>
    </p:spTree>
    <p:extLst>
      <p:ext uri="{BB962C8B-B14F-4D97-AF65-F5344CB8AC3E}">
        <p14:creationId xmlns:p14="http://schemas.microsoft.com/office/powerpoint/2010/main" val="2019433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is teacher </a:t>
            </a:r>
          </a:p>
          <a:p>
            <a:r>
              <a:rPr lang="en-GB" dirty="0"/>
              <a:t>B is student</a:t>
            </a:r>
          </a:p>
        </p:txBody>
      </p:sp>
      <p:sp>
        <p:nvSpPr>
          <p:cNvPr id="4" name="Slide Number Placeholder 3"/>
          <p:cNvSpPr>
            <a:spLocks noGrp="1"/>
          </p:cNvSpPr>
          <p:nvPr>
            <p:ph type="sldNum" sz="quarter" idx="5"/>
          </p:nvPr>
        </p:nvSpPr>
        <p:spPr/>
        <p:txBody>
          <a:bodyPr/>
          <a:lstStyle/>
          <a:p>
            <a:fld id="{87E862AF-DD84-4820-B182-5C327E1627BE}" type="slidenum">
              <a:rPr lang="en-GB" smtClean="0"/>
              <a:t>12</a:t>
            </a:fld>
            <a:endParaRPr lang="en-GB"/>
          </a:p>
        </p:txBody>
      </p:sp>
    </p:spTree>
    <p:extLst>
      <p:ext uri="{BB962C8B-B14F-4D97-AF65-F5344CB8AC3E}">
        <p14:creationId xmlns:p14="http://schemas.microsoft.com/office/powerpoint/2010/main" val="1466233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9358313" y="257175"/>
            <a:ext cx="2297112" cy="12922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 name="Shape 81"/>
          <p:cNvSpPr txBox="1">
            <a:spLocks noGrp="1"/>
          </p:cNvSpPr>
          <p:nvPr>
            <p:ph type="body" idx="1"/>
          </p:nvPr>
        </p:nvSpPr>
        <p:spPr>
          <a:xfrm>
            <a:off x="2101573" y="1634665"/>
            <a:ext cx="16812507" cy="1548627"/>
          </a:xfrm>
          <a:prstGeom prst="rect">
            <a:avLst/>
          </a:prstGeom>
        </p:spPr>
        <p:txBody>
          <a:bodyPr lIns="95522" tIns="95522" rIns="95522" bIns="95522" anchor="t" anchorCtr="0">
            <a:noAutofit/>
          </a:bodyPr>
          <a:lstStyle/>
          <a:p>
            <a:r>
              <a:rPr lang="en-GB" baseline="0" dirty="0"/>
              <a:t>What are the 4 components of PCK</a:t>
            </a:r>
          </a:p>
          <a:p>
            <a:pPr marL="228559" indent="-228559">
              <a:buAutoNum type="arabicPeriod"/>
            </a:pPr>
            <a:r>
              <a:rPr lang="en-GB" baseline="0" dirty="0"/>
              <a:t>Goals (LO, threshold concepts)</a:t>
            </a:r>
          </a:p>
          <a:p>
            <a:pPr marL="228559" indent="-228559">
              <a:buAutoNum type="arabicPeriod"/>
            </a:pPr>
            <a:r>
              <a:rPr lang="en-GB" baseline="0" dirty="0"/>
              <a:t>Assessment</a:t>
            </a:r>
          </a:p>
          <a:p>
            <a:pPr marL="228559" indent="-228559">
              <a:buAutoNum type="arabicPeriod"/>
            </a:pPr>
            <a:r>
              <a:rPr lang="en-GB" baseline="0" dirty="0"/>
              <a:t>Instructional Approaches</a:t>
            </a:r>
          </a:p>
          <a:p>
            <a:pPr marL="228559" indent="-228559">
              <a:buAutoNum type="arabicPeriod"/>
            </a:pPr>
            <a:r>
              <a:rPr lang="en-GB" baseline="0" dirty="0"/>
              <a:t>How children learn (misconceptions)</a:t>
            </a:r>
          </a:p>
        </p:txBody>
      </p:sp>
    </p:spTree>
    <p:extLst>
      <p:ext uri="{BB962C8B-B14F-4D97-AF65-F5344CB8AC3E}">
        <p14:creationId xmlns:p14="http://schemas.microsoft.com/office/powerpoint/2010/main" val="3272308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E862AF-DD84-4820-B182-5C327E1627BE}" type="slidenum">
              <a:rPr lang="en-GB" smtClean="0"/>
              <a:t>15</a:t>
            </a:fld>
            <a:endParaRPr lang="en-GB"/>
          </a:p>
        </p:txBody>
      </p:sp>
    </p:spTree>
    <p:extLst>
      <p:ext uri="{BB962C8B-B14F-4D97-AF65-F5344CB8AC3E}">
        <p14:creationId xmlns:p14="http://schemas.microsoft.com/office/powerpoint/2010/main" val="3554445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Sorting activity</a:t>
            </a:r>
          </a:p>
        </p:txBody>
      </p:sp>
      <p:sp>
        <p:nvSpPr>
          <p:cNvPr id="4" name="Slide Number Placeholder 3"/>
          <p:cNvSpPr>
            <a:spLocks noGrp="1"/>
          </p:cNvSpPr>
          <p:nvPr>
            <p:ph type="sldNum" sz="quarter" idx="5"/>
          </p:nvPr>
        </p:nvSpPr>
        <p:spPr/>
        <p:txBody>
          <a:bodyPr/>
          <a:lstStyle/>
          <a:p>
            <a:fld id="{87E862AF-DD84-4820-B182-5C327E1627BE}" type="slidenum">
              <a:rPr lang="en-GB" smtClean="0"/>
              <a:t>18</a:t>
            </a:fld>
            <a:endParaRPr lang="en-GB"/>
          </a:p>
        </p:txBody>
      </p:sp>
    </p:spTree>
    <p:extLst>
      <p:ext uri="{BB962C8B-B14F-4D97-AF65-F5344CB8AC3E}">
        <p14:creationId xmlns:p14="http://schemas.microsoft.com/office/powerpoint/2010/main" val="1994011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situate learning objectives</a:t>
            </a:r>
          </a:p>
          <a:p>
            <a:r>
              <a:rPr lang="en-GB" dirty="0"/>
              <a:t>To situate instructional approaches</a:t>
            </a:r>
          </a:p>
          <a:p>
            <a:endParaRPr lang="en-GB" dirty="0"/>
          </a:p>
          <a:p>
            <a:r>
              <a:rPr lang="en-GB" dirty="0"/>
              <a:t>Print </a:t>
            </a:r>
            <a:r>
              <a:rPr lang="en-GB" dirty="0" err="1"/>
              <a:t>A3</a:t>
            </a:r>
            <a:endParaRPr lang="en-GB" dirty="0"/>
          </a:p>
        </p:txBody>
      </p:sp>
      <p:sp>
        <p:nvSpPr>
          <p:cNvPr id="4" name="Slide Number Placeholder 3"/>
          <p:cNvSpPr>
            <a:spLocks noGrp="1"/>
          </p:cNvSpPr>
          <p:nvPr>
            <p:ph type="sldNum" sz="quarter" idx="5"/>
          </p:nvPr>
        </p:nvSpPr>
        <p:spPr/>
        <p:txBody>
          <a:bodyPr/>
          <a:lstStyle/>
          <a:p>
            <a:fld id="{87E862AF-DD84-4820-B182-5C327E1627BE}" type="slidenum">
              <a:rPr lang="en-GB" smtClean="0"/>
              <a:t>20</a:t>
            </a:fld>
            <a:endParaRPr lang="en-GB"/>
          </a:p>
        </p:txBody>
      </p:sp>
    </p:spTree>
    <p:extLst>
      <p:ext uri="{BB962C8B-B14F-4D97-AF65-F5344CB8AC3E}">
        <p14:creationId xmlns:p14="http://schemas.microsoft.com/office/powerpoint/2010/main" val="380033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situate learning objectives</a:t>
            </a:r>
          </a:p>
          <a:p>
            <a:r>
              <a:rPr lang="en-GB" dirty="0"/>
              <a:t>To situate instructional approaches</a:t>
            </a:r>
          </a:p>
          <a:p>
            <a:endParaRPr lang="en-GB" dirty="0"/>
          </a:p>
          <a:p>
            <a:r>
              <a:rPr lang="en-GB" dirty="0"/>
              <a:t>Print </a:t>
            </a:r>
            <a:r>
              <a:rPr lang="en-GB" dirty="0" err="1"/>
              <a:t>A3</a:t>
            </a:r>
            <a:endParaRPr lang="en-GB" dirty="0"/>
          </a:p>
        </p:txBody>
      </p:sp>
      <p:sp>
        <p:nvSpPr>
          <p:cNvPr id="4" name="Slide Number Placeholder 3"/>
          <p:cNvSpPr>
            <a:spLocks noGrp="1"/>
          </p:cNvSpPr>
          <p:nvPr>
            <p:ph type="sldNum" sz="quarter" idx="5"/>
          </p:nvPr>
        </p:nvSpPr>
        <p:spPr/>
        <p:txBody>
          <a:bodyPr/>
          <a:lstStyle/>
          <a:p>
            <a:fld id="{87E862AF-DD84-4820-B182-5C327E1627BE}" type="slidenum">
              <a:rPr lang="en-GB" smtClean="0"/>
              <a:t>23</a:t>
            </a:fld>
            <a:endParaRPr lang="en-GB"/>
          </a:p>
        </p:txBody>
      </p:sp>
    </p:spTree>
    <p:extLst>
      <p:ext uri="{BB962C8B-B14F-4D97-AF65-F5344CB8AC3E}">
        <p14:creationId xmlns:p14="http://schemas.microsoft.com/office/powerpoint/2010/main" val="3967996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E862AF-DD84-4820-B182-5C327E1627BE}" type="slidenum">
              <a:rPr lang="en-GB" smtClean="0"/>
              <a:t>25</a:t>
            </a:fld>
            <a:endParaRPr lang="en-GB"/>
          </a:p>
        </p:txBody>
      </p:sp>
    </p:spTree>
    <p:extLst>
      <p:ext uri="{BB962C8B-B14F-4D97-AF65-F5344CB8AC3E}">
        <p14:creationId xmlns:p14="http://schemas.microsoft.com/office/powerpoint/2010/main" val="1918637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 to PCK</a:t>
            </a:r>
          </a:p>
        </p:txBody>
      </p:sp>
      <p:sp>
        <p:nvSpPr>
          <p:cNvPr id="4" name="Slide Number Placeholder 3"/>
          <p:cNvSpPr>
            <a:spLocks noGrp="1"/>
          </p:cNvSpPr>
          <p:nvPr>
            <p:ph type="sldNum" sz="quarter" idx="5"/>
          </p:nvPr>
        </p:nvSpPr>
        <p:spPr/>
        <p:txBody>
          <a:bodyPr/>
          <a:lstStyle/>
          <a:p>
            <a:fld id="{87E862AF-DD84-4820-B182-5C327E1627BE}" type="slidenum">
              <a:rPr lang="en-GB" smtClean="0"/>
              <a:t>31</a:t>
            </a:fld>
            <a:endParaRPr lang="en-GB"/>
          </a:p>
        </p:txBody>
      </p:sp>
    </p:spTree>
    <p:extLst>
      <p:ext uri="{BB962C8B-B14F-4D97-AF65-F5344CB8AC3E}">
        <p14:creationId xmlns:p14="http://schemas.microsoft.com/office/powerpoint/2010/main" val="852244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Draw back to Role play</a:t>
            </a:r>
          </a:p>
        </p:txBody>
      </p:sp>
      <p:sp>
        <p:nvSpPr>
          <p:cNvPr id="4" name="Slide Number Placeholder 3"/>
          <p:cNvSpPr>
            <a:spLocks noGrp="1"/>
          </p:cNvSpPr>
          <p:nvPr>
            <p:ph type="sldNum" sz="quarter" idx="5"/>
          </p:nvPr>
        </p:nvSpPr>
        <p:spPr/>
        <p:txBody>
          <a:bodyPr/>
          <a:lstStyle/>
          <a:p>
            <a:fld id="{87E862AF-DD84-4820-B182-5C327E1627BE}" type="slidenum">
              <a:rPr lang="en-GB" smtClean="0"/>
              <a:t>32</a:t>
            </a:fld>
            <a:endParaRPr lang="en-GB"/>
          </a:p>
        </p:txBody>
      </p:sp>
    </p:spTree>
    <p:extLst>
      <p:ext uri="{BB962C8B-B14F-4D97-AF65-F5344CB8AC3E}">
        <p14:creationId xmlns:p14="http://schemas.microsoft.com/office/powerpoint/2010/main" val="290881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lack of progression stud and need to do work on this and refer back to wall and IA.</a:t>
            </a:r>
          </a:p>
        </p:txBody>
      </p:sp>
      <p:sp>
        <p:nvSpPr>
          <p:cNvPr id="4" name="Slide Number Placeholder 3"/>
          <p:cNvSpPr>
            <a:spLocks noGrp="1"/>
          </p:cNvSpPr>
          <p:nvPr>
            <p:ph type="sldNum" sz="quarter" idx="5"/>
          </p:nvPr>
        </p:nvSpPr>
        <p:spPr/>
        <p:txBody>
          <a:bodyPr/>
          <a:lstStyle/>
          <a:p>
            <a:fld id="{87E862AF-DD84-4820-B182-5C327E1627BE}" type="slidenum">
              <a:rPr lang="en-GB" smtClean="0"/>
              <a:t>34</a:t>
            </a:fld>
            <a:endParaRPr lang="en-GB"/>
          </a:p>
        </p:txBody>
      </p:sp>
    </p:spTree>
    <p:extLst>
      <p:ext uri="{BB962C8B-B14F-4D97-AF65-F5344CB8AC3E}">
        <p14:creationId xmlns:p14="http://schemas.microsoft.com/office/powerpoint/2010/main" val="1018943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teachinglondoncomputing.org/techpathways_teaching_networks/"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teachinglondoncomputing.org/techpathways_teaching_networks/"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s://teachinglondoncomputing.org/techpathways_teaching_networks/"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pic>
        <p:nvPicPr>
          <p:cNvPr id="7" name="Picture 6">
            <a:extLst>
              <a:ext uri="{FF2B5EF4-FFF2-40B4-BE49-F238E27FC236}">
                <a16:creationId xmlns:a16="http://schemas.microsoft.com/office/drawing/2014/main" id="{D2A6DEFE-B1CB-4243-9965-BEA2E88E34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05519" y="6040439"/>
            <a:ext cx="6580961" cy="681036"/>
          </a:xfrm>
          <a:prstGeom prst="rect">
            <a:avLst/>
          </a:prstGeom>
        </p:spPr>
      </p:pic>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250" y="971551"/>
            <a:ext cx="10515600" cy="895350"/>
          </a:xfrm>
        </p:spPr>
        <p:txBody>
          <a:body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37A994C1-7FA0-4894-B73E-31140D789D3B}"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a:lvl1pPr>
          </a:lstStyle>
          <a:p>
            <a:r>
              <a:rPr lang="en-GB">
                <a:hlinkClick r:id="rId2"/>
              </a:rPr>
              <a:t>https://teachinglondoncomputing.org/techpathways_teaching_networks/</a:t>
            </a:r>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250" y="1084262"/>
            <a:ext cx="10515600" cy="895350"/>
          </a:xfrm>
        </p:spPr>
        <p:txBody>
          <a:body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37A994C1-7FA0-4894-B73E-31140D789D3B}"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
        <p:nvSpPr>
          <p:cNvPr id="7" name="Content Placeholder 2">
            <a:extLst>
              <a:ext uri="{FF2B5EF4-FFF2-40B4-BE49-F238E27FC236}">
                <a16:creationId xmlns:a16="http://schemas.microsoft.com/office/drawing/2014/main" id="{9EA03EAD-2AC0-4573-931D-982FADAF8F3D}"/>
              </a:ext>
            </a:extLst>
          </p:cNvPr>
          <p:cNvSpPr>
            <a:spLocks noGrp="1"/>
          </p:cNvSpPr>
          <p:nvPr>
            <p:ph sz="half" idx="1"/>
          </p:nvPr>
        </p:nvSpPr>
        <p:spPr>
          <a:xfrm>
            <a:off x="476250" y="2198687"/>
            <a:ext cx="10877550" cy="3182938"/>
          </a:xfrm>
        </p:spPr>
        <p:txBody>
          <a:bodyPr>
            <a:normAutofit/>
          </a:bodyPr>
          <a:lstStyle>
            <a:lvl1pPr marL="571500" indent="-571500">
              <a:spcBef>
                <a:spcPts val="600"/>
              </a:spcBef>
              <a:spcAft>
                <a:spcPts val="600"/>
              </a:spcAft>
              <a:buFont typeface="Arial" panose="020B0604020202020204" pitchFamily="34" charset="0"/>
              <a:buChar char="•"/>
              <a:defRPr sz="4000" b="0">
                <a:latin typeface="+mj-lt"/>
              </a:defRPr>
            </a:lvl1pPr>
          </a:lstStyle>
          <a:p>
            <a:pPr lvl="0"/>
            <a:r>
              <a:rPr lang="en-US" dirty="0"/>
              <a:t>Edit Master text styles</a:t>
            </a:r>
          </a:p>
          <a:p>
            <a:pPr lvl="0"/>
            <a:endParaRPr lang="en-US" dirty="0"/>
          </a:p>
        </p:txBody>
      </p:sp>
    </p:spTree>
    <p:extLst>
      <p:ext uri="{BB962C8B-B14F-4D97-AF65-F5344CB8AC3E}">
        <p14:creationId xmlns:p14="http://schemas.microsoft.com/office/powerpoint/2010/main" val="92067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04/03/2020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04/03/2020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04/03/2020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04/03/2020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lvl1pPr>
              <a:defRPr/>
            </a:lvl1pPr>
          </a:lstStyle>
          <a:p>
            <a:r>
              <a:rPr lang="en-GB">
                <a:hlinkClick r:id="rId2"/>
              </a:rPr>
              <a:t>https://teachinglondoncomputing.org/techpathways_teaching_networks/</a:t>
            </a:r>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04/03/2020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04/03/2020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Shape 21"/>
        <p:cNvGrpSpPr/>
        <p:nvPr/>
      </p:nvGrpSpPr>
      <p:grpSpPr>
        <a:xfrm>
          <a:off x="0" y="0"/>
          <a:ext cx="0" cy="0"/>
          <a:chOff x="0" y="0"/>
          <a:chExt cx="0" cy="0"/>
        </a:xfrm>
      </p:grpSpPr>
      <p:sp>
        <p:nvSpPr>
          <p:cNvPr id="2" name="Rectangle 1">
            <a:extLst>
              <a:ext uri="{FF2B5EF4-FFF2-40B4-BE49-F238E27FC236}">
                <a16:creationId xmlns:a16="http://schemas.microsoft.com/office/drawing/2014/main" id="{C1A188B0-FE52-4896-A105-EC1C3FEFBE1C}"/>
              </a:ext>
            </a:extLst>
          </p:cNvPr>
          <p:cNvSpPr/>
          <p:nvPr userDrawn="1"/>
        </p:nvSpPr>
        <p:spPr>
          <a:xfrm>
            <a:off x="6669024" y="6550223"/>
            <a:ext cx="5754624" cy="307777"/>
          </a:xfrm>
          <a:prstGeom prst="rect">
            <a:avLst/>
          </a:prstGeom>
        </p:spPr>
        <p:txBody>
          <a:bodyPr wrap="square">
            <a:spAutoFit/>
          </a:bodyPr>
          <a:lstStyle/>
          <a:p>
            <a:r>
              <a:rPr lang="en-GB" sz="1400" dirty="0">
                <a:hlinkClick r:id="rId2"/>
              </a:rPr>
              <a:t>https://</a:t>
            </a:r>
            <a:r>
              <a:rPr lang="en-GB" sz="1400" dirty="0" err="1">
                <a:hlinkClick r:id="rId2"/>
              </a:rPr>
              <a:t>teachinglondoncomputing.org</a:t>
            </a:r>
            <a:r>
              <a:rPr lang="en-GB" sz="1400" dirty="0">
                <a:hlinkClick r:id="rId2"/>
              </a:rPr>
              <a:t>/</a:t>
            </a:r>
            <a:r>
              <a:rPr lang="en-GB" sz="1400" dirty="0" err="1">
                <a:hlinkClick r:id="rId2"/>
              </a:rPr>
              <a:t>techpathways_teaching_networks</a:t>
            </a:r>
            <a:r>
              <a:rPr lang="en-GB" sz="1400" dirty="0">
                <a:hlinkClick r:id="rId2"/>
              </a:rPr>
              <a:t>/</a:t>
            </a:r>
            <a:endParaRPr lang="en-GB" sz="1400" dirty="0"/>
          </a:p>
        </p:txBody>
      </p:sp>
    </p:spTree>
    <p:extLst>
      <p:ext uri="{BB962C8B-B14F-4D97-AF65-F5344CB8AC3E}">
        <p14:creationId xmlns:p14="http://schemas.microsoft.com/office/powerpoint/2010/main" val="1251247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4AE2-9568-4CB1-8375-CE7C2123A4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9C51F6-43B1-4817-9435-7627409C52B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D41E4A-FC60-422E-9BE8-2B084138963E}"/>
              </a:ext>
            </a:extLst>
          </p:cNvPr>
          <p:cNvSpPr>
            <a:spLocks noGrp="1"/>
          </p:cNvSpPr>
          <p:nvPr>
            <p:ph type="dt" sz="half" idx="10"/>
          </p:nvPr>
        </p:nvSpPr>
        <p:spPr/>
        <p:txBody>
          <a:bodyPr/>
          <a:lstStyle/>
          <a:p>
            <a:fld id="{63A4541E-60DF-4177-9EDC-26C7F0C0E078}" type="datetimeFigureOut">
              <a:rPr lang="en-GB" smtClean="0"/>
              <a:t>04/03/2020</a:t>
            </a:fld>
            <a:endParaRPr lang="en-GB"/>
          </a:p>
        </p:txBody>
      </p:sp>
      <p:sp>
        <p:nvSpPr>
          <p:cNvPr id="5" name="Footer Placeholder 4">
            <a:extLst>
              <a:ext uri="{FF2B5EF4-FFF2-40B4-BE49-F238E27FC236}">
                <a16:creationId xmlns:a16="http://schemas.microsoft.com/office/drawing/2014/main" id="{9345D6A3-0E40-43D2-A229-06832F461D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E82EBB-39DA-4718-8D98-8B30CD4B1E18}"/>
              </a:ext>
            </a:extLst>
          </p:cNvPr>
          <p:cNvSpPr>
            <a:spLocks noGrp="1"/>
          </p:cNvSpPr>
          <p:nvPr>
            <p:ph type="sldNum" sz="quarter" idx="12"/>
          </p:nvPr>
        </p:nvSpPr>
        <p:spPr/>
        <p:txBody>
          <a:bodyPr/>
          <a:lstStyle/>
          <a:p>
            <a:fld id="{19D8D889-E6E1-4CD2-A0C0-34EE4AA9199A}" type="slidenum">
              <a:rPr lang="en-GB" smtClean="0"/>
              <a:t>‹#›</a:t>
            </a:fld>
            <a:endParaRPr lang="en-GB"/>
          </a:p>
        </p:txBody>
      </p:sp>
    </p:spTree>
    <p:extLst>
      <p:ext uri="{BB962C8B-B14F-4D97-AF65-F5344CB8AC3E}">
        <p14:creationId xmlns:p14="http://schemas.microsoft.com/office/powerpoint/2010/main" val="4017216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hyperlink" Target="https://teachinglondoncomputing.org/techpathways_teaching_networks/"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04/03/2020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61761" y="6492875"/>
            <a:ext cx="56666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GB">
                <a:hlinkClick r:id="rId16"/>
              </a:rPr>
              <a:t>https://teachinglondoncomputing.org/techpathways_teaching_networks/</a:t>
            </a:r>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53F18E23-D4CE-4A5C-9D6F-129CA972669D}"/>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9629746" y="348656"/>
            <a:ext cx="2317726" cy="617537"/>
          </a:xfrm>
          <a:prstGeom prst="rect">
            <a:avLst/>
          </a:prstGeom>
        </p:spPr>
      </p:pic>
      <p:pic>
        <p:nvPicPr>
          <p:cNvPr id="15" name="Picture 14">
            <a:extLst>
              <a:ext uri="{FF2B5EF4-FFF2-40B4-BE49-F238E27FC236}">
                <a16:creationId xmlns:a16="http://schemas.microsoft.com/office/drawing/2014/main" id="{A071B519-AEC6-4D28-8491-A3D34CAF39E3}"/>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44528" y="289717"/>
            <a:ext cx="1577047" cy="78263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7" r:id="rId13"/>
    <p:sldLayoutId id="2147483678"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teachinglondoncomputing.org/techpathways_teaching_network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www.csfieldguide.org.nz/en/interactives/packet-attack/index.html"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teachinglondoncomputing.org/techpathways_teaching_networks/"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teachinglondoncomputing.org/techpathways_teaching_networks/" TargetMode="External"/><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hyperlink" Target="https://teachinglondoncomputing.org/techpathways_teaching_networks/" TargetMode="External"/><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hyperlink" Target="https://commons.m.wikimedia.org/wiki/File:Computer_Networks_anchor_chart.sv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community.computingatschool.org.uk/resources/4725/single"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hyperlink" Target="https://classic.csunplugged.org/wp-content/uploads/2015/01/unplugged-en-network_protocols-v3.1.pdf"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hyperlink" Target="http://www.cs4fn.org/computationalthinking/booklets/ComputationalThinkingSearchingToSpeak.pdf"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10009632" cy="1655762"/>
          </a:xfrm>
        </p:spPr>
        <p:txBody>
          <a:bodyPr>
            <a:normAutofit lnSpcReduction="10000"/>
          </a:bodyPr>
          <a:lstStyle/>
          <a:p>
            <a:r>
              <a:rPr lang="en-GB" dirty="0"/>
              <a:t>Day 1 </a:t>
            </a:r>
          </a:p>
          <a:p>
            <a:r>
              <a:rPr lang="en-GB" dirty="0"/>
              <a:t>Duncan Maidens &amp; Jane Waite</a:t>
            </a:r>
          </a:p>
          <a:p>
            <a:endParaRPr lang="en-GB" dirty="0"/>
          </a:p>
          <a:p>
            <a:r>
              <a:rPr lang="en-GB" dirty="0">
                <a:hlinkClick r:id="rId2"/>
              </a:rPr>
              <a:t>https://</a:t>
            </a:r>
            <a:r>
              <a:rPr lang="en-GB" dirty="0" err="1">
                <a:hlinkClick r:id="rId2"/>
              </a:rPr>
              <a:t>teachinglondoncomputing.org</a:t>
            </a:r>
            <a:r>
              <a:rPr lang="en-GB" dirty="0">
                <a:hlinkClick r:id="rId2"/>
              </a:rPr>
              <a:t>/</a:t>
            </a:r>
            <a:r>
              <a:rPr lang="en-GB" dirty="0" err="1">
                <a:hlinkClick r:id="rId2"/>
              </a:rPr>
              <a:t>techpathways_teaching_networks</a:t>
            </a:r>
            <a:r>
              <a:rPr lang="en-GB" dirty="0">
                <a:hlinkClick r:id="rId2"/>
              </a:rPr>
              <a:t>/</a:t>
            </a:r>
            <a:endParaRPr lang="en-GB" dirty="0"/>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fontScale="90000"/>
          </a:bodyPr>
          <a:lstStyle/>
          <a:p>
            <a:r>
              <a:rPr lang="en-US" dirty="0"/>
              <a:t>TechPathways</a:t>
            </a:r>
            <a:br>
              <a:rPr lang="en-US" dirty="0"/>
            </a:br>
            <a:br>
              <a:rPr lang="en-US" dirty="0"/>
            </a:br>
            <a:r>
              <a:rPr lang="en-US" dirty="0"/>
              <a:t>Teaching Networks</a:t>
            </a:r>
          </a:p>
        </p:txBody>
      </p:sp>
    </p:spTree>
    <p:extLst>
      <p:ext uri="{BB962C8B-B14F-4D97-AF65-F5344CB8AC3E}">
        <p14:creationId xmlns:p14="http://schemas.microsoft.com/office/powerpoint/2010/main" val="4259221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30"/>
          <p:cNvSpPr txBox="1"/>
          <p:nvPr/>
        </p:nvSpPr>
        <p:spPr>
          <a:xfrm>
            <a:off x="161567" y="2081467"/>
            <a:ext cx="7951200" cy="4998800"/>
          </a:xfrm>
          <a:prstGeom prst="rect">
            <a:avLst/>
          </a:prstGeom>
          <a:noFill/>
          <a:ln>
            <a:noFill/>
          </a:ln>
        </p:spPr>
        <p:txBody>
          <a:bodyPr spcFirstLastPara="1" wrap="square" lIns="121900" tIns="121900" rIns="121900" bIns="121900" anchor="t" anchorCtr="0">
            <a:noAutofit/>
          </a:bodyPr>
          <a:lstStyle/>
          <a:p>
            <a:pPr marL="609585" indent="-507987">
              <a:lnSpc>
                <a:spcPct val="115000"/>
              </a:lnSpc>
              <a:buClr>
                <a:schemeClr val="dk2"/>
              </a:buClr>
              <a:buSzPts val="2400"/>
              <a:buChar char="●"/>
            </a:pPr>
            <a:r>
              <a:rPr lang="en-GB" sz="3200" dirty="0">
                <a:solidFill>
                  <a:schemeClr val="dk2"/>
                </a:solidFill>
              </a:rPr>
              <a:t>Funded by the Mayor of London under the ‘Digital Talent’ programme.</a:t>
            </a:r>
            <a:endParaRPr sz="3200" dirty="0">
              <a:solidFill>
                <a:schemeClr val="dk2"/>
              </a:solidFill>
            </a:endParaRPr>
          </a:p>
          <a:p>
            <a:pPr marL="609585" indent="-507987">
              <a:lnSpc>
                <a:spcPct val="115000"/>
              </a:lnSpc>
              <a:buClr>
                <a:schemeClr val="dk2"/>
              </a:buClr>
              <a:buSzPts val="2400"/>
              <a:buChar char="●"/>
            </a:pPr>
            <a:r>
              <a:rPr lang="en-GB" sz="3200" dirty="0">
                <a:solidFill>
                  <a:schemeClr val="dk2"/>
                </a:solidFill>
              </a:rPr>
              <a:t>Free CPD for educators of 11-24 year olds.</a:t>
            </a:r>
            <a:endParaRPr sz="3200" dirty="0">
              <a:solidFill>
                <a:schemeClr val="dk2"/>
              </a:solidFill>
            </a:endParaRPr>
          </a:p>
          <a:p>
            <a:pPr marL="609585" indent="-507987">
              <a:lnSpc>
                <a:spcPct val="115000"/>
              </a:lnSpc>
              <a:buClr>
                <a:schemeClr val="dk2"/>
              </a:buClr>
              <a:buSzPts val="2400"/>
              <a:buChar char="●"/>
            </a:pPr>
            <a:r>
              <a:rPr lang="en-GB" sz="3200" dirty="0">
                <a:solidFill>
                  <a:schemeClr val="dk2"/>
                </a:solidFill>
              </a:rPr>
              <a:t>Short courses and Depth courses</a:t>
            </a:r>
            <a:endParaRPr sz="3200" dirty="0">
              <a:solidFill>
                <a:schemeClr val="dk2"/>
              </a:solidFill>
            </a:endParaRPr>
          </a:p>
          <a:p>
            <a:pPr marL="609585" indent="-507987">
              <a:lnSpc>
                <a:spcPct val="115000"/>
              </a:lnSpc>
              <a:buClr>
                <a:schemeClr val="dk2"/>
              </a:buClr>
              <a:buSzPts val="2400"/>
              <a:buChar char="●"/>
            </a:pPr>
            <a:r>
              <a:rPr lang="en-GB" sz="3200" dirty="0">
                <a:solidFill>
                  <a:schemeClr val="dk2"/>
                </a:solidFill>
              </a:rPr>
              <a:t>Strong links to industry.</a:t>
            </a:r>
            <a:endParaRPr sz="3200" dirty="0">
              <a:solidFill>
                <a:schemeClr val="dk2"/>
              </a:solidFill>
            </a:endParaRPr>
          </a:p>
          <a:p>
            <a:pPr marL="609585" indent="-507987">
              <a:lnSpc>
                <a:spcPct val="115000"/>
              </a:lnSpc>
              <a:buClr>
                <a:schemeClr val="dk2"/>
              </a:buClr>
              <a:buSzPts val="2400"/>
              <a:buChar char="●"/>
            </a:pPr>
            <a:r>
              <a:rPr lang="en-GB" sz="3200" dirty="0">
                <a:solidFill>
                  <a:schemeClr val="dk2"/>
                </a:solidFill>
              </a:rPr>
              <a:t>Partnership between London </a:t>
            </a:r>
            <a:r>
              <a:rPr lang="en-GB" sz="3200" dirty="0" err="1">
                <a:solidFill>
                  <a:schemeClr val="dk2"/>
                </a:solidFill>
              </a:rPr>
              <a:t>CLC</a:t>
            </a:r>
            <a:r>
              <a:rPr lang="en-GB" sz="3200" dirty="0">
                <a:solidFill>
                  <a:schemeClr val="dk2"/>
                </a:solidFill>
              </a:rPr>
              <a:t> and Queen Mary, University of London.</a:t>
            </a:r>
            <a:endParaRPr sz="3200" dirty="0">
              <a:solidFill>
                <a:srgbClr val="333333"/>
              </a:solidFill>
              <a:highlight>
                <a:srgbClr val="F2F2F2"/>
              </a:highlight>
              <a:latin typeface="Verdana"/>
              <a:ea typeface="Verdana"/>
              <a:cs typeface="Verdana"/>
              <a:sym typeface="Verdana"/>
            </a:endParaRPr>
          </a:p>
        </p:txBody>
      </p:sp>
      <p:sp>
        <p:nvSpPr>
          <p:cNvPr id="119" name="Google Shape;119;p30"/>
          <p:cNvSpPr txBox="1"/>
          <p:nvPr/>
        </p:nvSpPr>
        <p:spPr>
          <a:xfrm>
            <a:off x="364401" y="1050019"/>
            <a:ext cx="9329200" cy="1067600"/>
          </a:xfrm>
          <a:prstGeom prst="rect">
            <a:avLst/>
          </a:prstGeom>
          <a:noFill/>
          <a:ln>
            <a:noFill/>
          </a:ln>
        </p:spPr>
        <p:txBody>
          <a:bodyPr spcFirstLastPara="1" wrap="square" lIns="121900" tIns="121900" rIns="121900" bIns="121900" anchor="t" anchorCtr="0">
            <a:noAutofit/>
          </a:bodyPr>
          <a:lstStyle/>
          <a:p>
            <a:r>
              <a:rPr lang="en-GB" sz="4000" dirty="0">
                <a:latin typeface="+mj-lt"/>
                <a:ea typeface="Ubuntu"/>
                <a:cs typeface="Ubuntu"/>
                <a:sym typeface="Ubuntu"/>
              </a:rPr>
              <a:t>What is TechPathways London?</a:t>
            </a:r>
            <a:endParaRPr sz="4000" dirty="0">
              <a:latin typeface="+mj-lt"/>
              <a:ea typeface="Ubuntu"/>
              <a:cs typeface="Ubuntu"/>
              <a:sym typeface="Ubuntu"/>
            </a:endParaRPr>
          </a:p>
        </p:txBody>
      </p:sp>
      <p:pic>
        <p:nvPicPr>
          <p:cNvPr id="120" name="Google Shape;120;p30"/>
          <p:cNvPicPr preferRelativeResize="0"/>
          <p:nvPr/>
        </p:nvPicPr>
        <p:blipFill>
          <a:blip r:embed="rId3">
            <a:alphaModFix/>
          </a:blip>
          <a:stretch>
            <a:fillRect/>
          </a:stretch>
        </p:blipFill>
        <p:spPr>
          <a:xfrm>
            <a:off x="8112767" y="1666699"/>
            <a:ext cx="3832167" cy="452673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F5FAA7A-AA9F-4687-8306-107C18DF5EDB}"/>
              </a:ext>
            </a:extLst>
          </p:cNvPr>
          <p:cNvGraphicFramePr>
            <a:graphicFrameLocks noGrp="1"/>
          </p:cNvGraphicFramePr>
          <p:nvPr>
            <p:extLst>
              <p:ext uri="{D42A27DB-BD31-4B8C-83A1-F6EECF244321}">
                <p14:modId xmlns:p14="http://schemas.microsoft.com/office/powerpoint/2010/main" val="702365987"/>
              </p:ext>
            </p:extLst>
          </p:nvPr>
        </p:nvGraphicFramePr>
        <p:xfrm>
          <a:off x="981149" y="1827267"/>
          <a:ext cx="10404606" cy="4826294"/>
        </p:xfrm>
        <a:graphic>
          <a:graphicData uri="http://schemas.openxmlformats.org/drawingml/2006/table">
            <a:tbl>
              <a:tblPr firstRow="1" firstCol="1" bandRow="1">
                <a:tableStyleId>{5C22544A-7EE6-4342-B048-85BDC9FD1C3A}</a:tableStyleId>
              </a:tblPr>
              <a:tblGrid>
                <a:gridCol w="2671141">
                  <a:extLst>
                    <a:ext uri="{9D8B030D-6E8A-4147-A177-3AD203B41FA5}">
                      <a16:colId xmlns:a16="http://schemas.microsoft.com/office/drawing/2014/main" val="2912592664"/>
                    </a:ext>
                  </a:extLst>
                </a:gridCol>
                <a:gridCol w="7733465">
                  <a:extLst>
                    <a:ext uri="{9D8B030D-6E8A-4147-A177-3AD203B41FA5}">
                      <a16:colId xmlns:a16="http://schemas.microsoft.com/office/drawing/2014/main" val="1522030354"/>
                    </a:ext>
                  </a:extLst>
                </a:gridCol>
              </a:tblGrid>
              <a:tr h="351435">
                <a:tc>
                  <a:txBody>
                    <a:bodyPr/>
                    <a:lstStyle/>
                    <a:p>
                      <a:pPr>
                        <a:lnSpc>
                          <a:spcPct val="107000"/>
                        </a:lnSpc>
                        <a:spcAft>
                          <a:spcPts val="0"/>
                        </a:spcAft>
                      </a:pPr>
                      <a:r>
                        <a:rPr lang="en-GB" sz="1600" b="0" dirty="0">
                          <a:effectLst/>
                          <a:latin typeface="Ubuntu" panose="020B0604020202020204" charset="0"/>
                        </a:rPr>
                        <a:t>Day- Session</a:t>
                      </a:r>
                      <a:endParaRPr lang="en-GB" sz="16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tc>
                  <a:txBody>
                    <a:bodyPr/>
                    <a:lstStyle/>
                    <a:p>
                      <a:pPr>
                        <a:lnSpc>
                          <a:spcPct val="107000"/>
                        </a:lnSpc>
                        <a:spcAft>
                          <a:spcPts val="0"/>
                        </a:spcAft>
                      </a:pPr>
                      <a:endParaRPr lang="en-GB" sz="16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extLst>
                  <a:ext uri="{0D108BD9-81ED-4DB2-BD59-A6C34878D82A}">
                    <a16:rowId xmlns:a16="http://schemas.microsoft.com/office/drawing/2014/main" val="3197561520"/>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9:30 – 9:45</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Arrival,</a:t>
                      </a:r>
                      <a:r>
                        <a:rPr lang="en-GB" sz="1900" b="0" baseline="0" dirty="0">
                          <a:effectLst/>
                          <a:latin typeface="Ubuntu" panose="020B0604020202020204" charset="0"/>
                          <a:ea typeface="Times New Roman" panose="02020603050405020304" pitchFamily="18" charset="0"/>
                          <a:cs typeface="Times New Roman" panose="02020603050405020304" pitchFamily="18" charset="0"/>
                        </a:rPr>
                        <a:t> registration, drinks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9FE8FF"/>
                    </a:solidFill>
                  </a:tcPr>
                </a:tc>
                <a:extLst>
                  <a:ext uri="{0D108BD9-81ED-4DB2-BD59-A6C34878D82A}">
                    <a16:rowId xmlns:a16="http://schemas.microsoft.com/office/drawing/2014/main" val="1368238583"/>
                  </a:ext>
                </a:extLst>
              </a:tr>
              <a:tr h="354863">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9:45 – 10:00</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Overview,</a:t>
                      </a:r>
                      <a:r>
                        <a:rPr lang="en-GB" sz="1900" b="0" baseline="0" dirty="0">
                          <a:effectLst/>
                          <a:latin typeface="Ubuntu" panose="020B0604020202020204" charset="0"/>
                          <a:ea typeface="Times New Roman" panose="02020603050405020304" pitchFamily="18" charset="0"/>
                          <a:cs typeface="Times New Roman" panose="02020603050405020304" pitchFamily="18" charset="0"/>
                        </a:rPr>
                        <a:t> housekeeping, fast introductions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E1F8FF"/>
                    </a:solidFill>
                  </a:tcPr>
                </a:tc>
                <a:extLst>
                  <a:ext uri="{0D108BD9-81ED-4DB2-BD59-A6C34878D82A}">
                    <a16:rowId xmlns:a16="http://schemas.microsoft.com/office/drawing/2014/main" val="2490438647"/>
                  </a:ext>
                </a:extLst>
              </a:tr>
              <a:tr h="213098">
                <a:tc rowSpan="2">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10:00 – 11:00</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Part 1 Research, pedagogy, threshold concepts &amp; misconceptions (30 mins)</a:t>
                      </a:r>
                    </a:p>
                  </a:txBody>
                  <a:tcPr marL="50800" marR="50800" marT="50800" marB="50800">
                    <a:solidFill>
                      <a:srgbClr val="9FE8FF"/>
                    </a:solidFill>
                  </a:tcPr>
                </a:tc>
                <a:extLst>
                  <a:ext uri="{0D108BD9-81ED-4DB2-BD59-A6C34878D82A}">
                    <a16:rowId xmlns:a16="http://schemas.microsoft.com/office/drawing/2014/main" val="1010506211"/>
                  </a:ext>
                </a:extLst>
              </a:tr>
              <a:tr h="213098">
                <a:tc vMerge="1">
                  <a:txBody>
                    <a:bodyPr/>
                    <a:lstStyle/>
                    <a:p>
                      <a:endParaRPr lang="en-GB"/>
                    </a:p>
                  </a:txBody>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Part 2 Binary Boxes part 1 (30 mins)</a:t>
                      </a:r>
                    </a:p>
                  </a:txBody>
                  <a:tcPr marL="50800" marR="50800" marT="50800" marB="50800">
                    <a:solidFill>
                      <a:srgbClr val="9FE8FF"/>
                    </a:solidFill>
                  </a:tcPr>
                </a:tc>
                <a:extLst>
                  <a:ext uri="{0D108BD9-81ED-4DB2-BD59-A6C34878D82A}">
                    <a16:rowId xmlns:a16="http://schemas.microsoft.com/office/drawing/2014/main" val="2731780387"/>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11:00 to 11:15</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Break</a:t>
                      </a:r>
                    </a:p>
                  </a:txBody>
                  <a:tcPr marL="50800" marR="50800" marT="50800" marB="50800">
                    <a:solidFill>
                      <a:srgbClr val="9FE8FF"/>
                    </a:solidFill>
                  </a:tcPr>
                </a:tc>
                <a:extLst>
                  <a:ext uri="{0D108BD9-81ED-4DB2-BD59-A6C34878D82A}">
                    <a16:rowId xmlns:a16="http://schemas.microsoft.com/office/drawing/2014/main" val="3799831"/>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11:15- 12:45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baseline="0" dirty="0">
                          <a:effectLst/>
                          <a:latin typeface="Ubuntu" panose="020B0604020202020204" charset="0"/>
                          <a:ea typeface="Times New Roman" panose="02020603050405020304" pitchFamily="18" charset="0"/>
                          <a:cs typeface="Times New Roman" panose="02020603050405020304" pitchFamily="18" charset="0"/>
                        </a:rPr>
                        <a:t>Part 2 Binary Boxes part 2  (90 mins)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E1F8FF"/>
                    </a:solidFill>
                  </a:tcPr>
                </a:tc>
                <a:extLst>
                  <a:ext uri="{0D108BD9-81ED-4DB2-BD59-A6C34878D82A}">
                    <a16:rowId xmlns:a16="http://schemas.microsoft.com/office/drawing/2014/main" val="2927574352"/>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12:45– 1:30</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Lunch (please bring your own)</a:t>
                      </a:r>
                    </a:p>
                  </a:txBody>
                  <a:tcPr marL="50800" marR="50800" marT="50800" marB="50800">
                    <a:solidFill>
                      <a:srgbClr val="9FE8FF"/>
                    </a:solidFill>
                  </a:tcPr>
                </a:tc>
                <a:extLst>
                  <a:ext uri="{0D108BD9-81ED-4DB2-BD59-A6C34878D82A}">
                    <a16:rowId xmlns:a16="http://schemas.microsoft.com/office/drawing/2014/main" val="411100758"/>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baseline="0" dirty="0">
                          <a:effectLst/>
                          <a:latin typeface="Ubuntu" panose="020B0604020202020204" charset="0"/>
                          <a:ea typeface="Times New Roman" panose="02020603050405020304" pitchFamily="18" charset="0"/>
                          <a:cs typeface="Times New Roman" panose="02020603050405020304" pitchFamily="18" charset="0"/>
                        </a:rPr>
                        <a:t>1:30 – 2:30</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3 Using Simulations (60 mins)</a:t>
                      </a:r>
                    </a:p>
                  </a:txBody>
                  <a:tcPr marL="50800" marR="50800" marT="50800" marB="50800">
                    <a:solidFill>
                      <a:srgbClr val="E1F8FF"/>
                    </a:solidFill>
                  </a:tcPr>
                </a:tc>
                <a:extLst>
                  <a:ext uri="{0D108BD9-81ED-4DB2-BD59-A6C34878D82A}">
                    <a16:rowId xmlns:a16="http://schemas.microsoft.com/office/drawing/2014/main" val="932913310"/>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2:30 – 2:45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Break</a:t>
                      </a:r>
                    </a:p>
                  </a:txBody>
                  <a:tcPr marL="50800" marR="50800" marT="50800" marB="50800">
                    <a:solidFill>
                      <a:srgbClr val="9FE8FF"/>
                    </a:solidFill>
                  </a:tcPr>
                </a:tc>
                <a:extLst>
                  <a:ext uri="{0D108BD9-81ED-4DB2-BD59-A6C34878D82A}">
                    <a16:rowId xmlns:a16="http://schemas.microsoft.com/office/drawing/2014/main" val="15992498"/>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2:45 – 3:45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3 Using Simulations (60 mins)</a:t>
                      </a:r>
                    </a:p>
                  </a:txBody>
                  <a:tcPr marL="50800" marR="50800" marT="50800" marB="50800">
                    <a:solidFill>
                      <a:srgbClr val="9FE8FF"/>
                    </a:solidFill>
                  </a:tcPr>
                </a:tc>
                <a:extLst>
                  <a:ext uri="{0D108BD9-81ED-4DB2-BD59-A6C34878D82A}">
                    <a16:rowId xmlns:a16="http://schemas.microsoft.com/office/drawing/2014/main" val="3325421575"/>
                  </a:ext>
                </a:extLst>
              </a:tr>
              <a:tr h="497219">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3:45 -  4:30</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4 Pedagogy review, career resources and next steps (45 mins)</a:t>
                      </a:r>
                    </a:p>
                  </a:txBody>
                  <a:tcPr marL="50800" marR="50800" marT="50800" marB="50800">
                    <a:solidFill>
                      <a:srgbClr val="E1F8FF"/>
                    </a:solidFill>
                  </a:tcPr>
                </a:tc>
                <a:extLst>
                  <a:ext uri="{0D108BD9-81ED-4DB2-BD59-A6C34878D82A}">
                    <a16:rowId xmlns:a16="http://schemas.microsoft.com/office/drawing/2014/main" val="1401835034"/>
                  </a:ext>
                </a:extLst>
              </a:tr>
            </a:tbl>
          </a:graphicData>
        </a:graphic>
      </p:graphicFrame>
      <p:sp>
        <p:nvSpPr>
          <p:cNvPr id="4" name="Title 3">
            <a:extLst>
              <a:ext uri="{FF2B5EF4-FFF2-40B4-BE49-F238E27FC236}">
                <a16:creationId xmlns:a16="http://schemas.microsoft.com/office/drawing/2014/main" id="{CCCC294F-4962-4582-9F00-2BD3F2DC95A1}"/>
              </a:ext>
            </a:extLst>
          </p:cNvPr>
          <p:cNvSpPr>
            <a:spLocks noGrp="1"/>
          </p:cNvSpPr>
          <p:nvPr>
            <p:ph type="title" idx="4294967295"/>
          </p:nvPr>
        </p:nvSpPr>
        <p:spPr>
          <a:xfrm>
            <a:off x="589936" y="1063150"/>
            <a:ext cx="11362267" cy="764117"/>
          </a:xfrm>
        </p:spPr>
        <p:txBody>
          <a:bodyPr/>
          <a:lstStyle/>
          <a:p>
            <a:r>
              <a:rPr lang="en-GB" dirty="0"/>
              <a:t>Days outline</a:t>
            </a:r>
          </a:p>
        </p:txBody>
      </p:sp>
    </p:spTree>
    <p:extLst>
      <p:ext uri="{BB962C8B-B14F-4D97-AF65-F5344CB8AC3E}">
        <p14:creationId xmlns:p14="http://schemas.microsoft.com/office/powerpoint/2010/main" val="850318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83432-7F79-4B52-A6BE-024ADBF4F391}"/>
              </a:ext>
            </a:extLst>
          </p:cNvPr>
          <p:cNvSpPr>
            <a:spLocks noGrp="1"/>
          </p:cNvSpPr>
          <p:nvPr>
            <p:ph type="title" idx="4294967295"/>
          </p:nvPr>
        </p:nvSpPr>
        <p:spPr>
          <a:xfrm>
            <a:off x="361950" y="1193991"/>
            <a:ext cx="10515600" cy="895350"/>
          </a:xfrm>
        </p:spPr>
        <p:txBody>
          <a:bodyPr/>
          <a:lstStyle/>
          <a:p>
            <a:r>
              <a:rPr lang="en-GB" dirty="0"/>
              <a:t>Introductions</a:t>
            </a:r>
          </a:p>
        </p:txBody>
      </p:sp>
      <p:sp>
        <p:nvSpPr>
          <p:cNvPr id="4" name="Content Placeholder 3">
            <a:extLst>
              <a:ext uri="{FF2B5EF4-FFF2-40B4-BE49-F238E27FC236}">
                <a16:creationId xmlns:a16="http://schemas.microsoft.com/office/drawing/2014/main" id="{E99358D3-AE00-4699-A98F-202532F77817}"/>
              </a:ext>
            </a:extLst>
          </p:cNvPr>
          <p:cNvSpPr>
            <a:spLocks noGrp="1"/>
          </p:cNvSpPr>
          <p:nvPr>
            <p:ph sz="half" idx="4294967295"/>
          </p:nvPr>
        </p:nvSpPr>
        <p:spPr>
          <a:xfrm>
            <a:off x="475488" y="2223072"/>
            <a:ext cx="10877550" cy="3182937"/>
          </a:xfrm>
        </p:spPr>
        <p:txBody>
          <a:bodyPr>
            <a:normAutofit/>
          </a:bodyPr>
          <a:lstStyle/>
          <a:p>
            <a:pPr marL="0" indent="0">
              <a:buNone/>
            </a:pPr>
            <a:r>
              <a:rPr lang="en-GB" dirty="0"/>
              <a:t>1 mins each only!</a:t>
            </a:r>
          </a:p>
          <a:p>
            <a:r>
              <a:rPr lang="en-GB" dirty="0"/>
              <a:t>Name</a:t>
            </a:r>
          </a:p>
          <a:p>
            <a:r>
              <a:rPr lang="en-GB" dirty="0"/>
              <a:t>School</a:t>
            </a:r>
          </a:p>
          <a:p>
            <a:r>
              <a:rPr lang="en-GB" dirty="0"/>
              <a:t>What you want to get out of the day</a:t>
            </a:r>
          </a:p>
        </p:txBody>
      </p:sp>
    </p:spTree>
    <p:extLst>
      <p:ext uri="{BB962C8B-B14F-4D97-AF65-F5344CB8AC3E}">
        <p14:creationId xmlns:p14="http://schemas.microsoft.com/office/powerpoint/2010/main" val="2017883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83432-7F79-4B52-A6BE-024ADBF4F391}"/>
              </a:ext>
            </a:extLst>
          </p:cNvPr>
          <p:cNvSpPr>
            <a:spLocks noGrp="1"/>
          </p:cNvSpPr>
          <p:nvPr>
            <p:ph type="title"/>
          </p:nvPr>
        </p:nvSpPr>
        <p:spPr/>
        <p:txBody>
          <a:bodyPr/>
          <a:lstStyle/>
          <a:p>
            <a:r>
              <a:rPr lang="en-GB" dirty="0"/>
              <a:t>About you</a:t>
            </a:r>
          </a:p>
        </p:txBody>
      </p:sp>
    </p:spTree>
    <p:extLst>
      <p:ext uri="{BB962C8B-B14F-4D97-AF65-F5344CB8AC3E}">
        <p14:creationId xmlns:p14="http://schemas.microsoft.com/office/powerpoint/2010/main" val="3239003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BC87C-2231-4DA3-A946-A2C39362261C}"/>
              </a:ext>
            </a:extLst>
          </p:cNvPr>
          <p:cNvSpPr>
            <a:spLocks noGrp="1"/>
          </p:cNvSpPr>
          <p:nvPr>
            <p:ph type="title" idx="4294967295"/>
          </p:nvPr>
        </p:nvSpPr>
        <p:spPr>
          <a:xfrm>
            <a:off x="438912" y="1181799"/>
            <a:ext cx="10515600" cy="895350"/>
          </a:xfrm>
        </p:spPr>
        <p:txBody>
          <a:bodyPr/>
          <a:lstStyle/>
          <a:p>
            <a:r>
              <a:rPr lang="en-GB" dirty="0"/>
              <a:t>Resources &amp; Planning</a:t>
            </a:r>
          </a:p>
        </p:txBody>
      </p:sp>
    </p:spTree>
    <p:extLst>
      <p:ext uri="{BB962C8B-B14F-4D97-AF65-F5344CB8AC3E}">
        <p14:creationId xmlns:p14="http://schemas.microsoft.com/office/powerpoint/2010/main" val="456394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7F0DA853-35A5-4D7C-BEE3-BC0AB3C3A888}"/>
              </a:ext>
            </a:extLst>
          </p:cNvPr>
          <p:cNvGraphicFramePr>
            <a:graphicFrameLocks/>
          </p:cNvGraphicFramePr>
          <p:nvPr>
            <p:extLst>
              <p:ext uri="{D42A27DB-BD31-4B8C-83A1-F6EECF244321}">
                <p14:modId xmlns:p14="http://schemas.microsoft.com/office/powerpoint/2010/main" val="3015675917"/>
              </p:ext>
            </p:extLst>
          </p:nvPr>
        </p:nvGraphicFramePr>
        <p:xfrm>
          <a:off x="103632" y="1192213"/>
          <a:ext cx="6181726" cy="6086474"/>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92269861-4359-40B3-91A1-37B198DCC767}"/>
              </a:ext>
            </a:extLst>
          </p:cNvPr>
          <p:cNvSpPr>
            <a:spLocks noGrp="1"/>
          </p:cNvSpPr>
          <p:nvPr>
            <p:ph type="title"/>
          </p:nvPr>
        </p:nvSpPr>
        <p:spPr>
          <a:xfrm>
            <a:off x="4633722" y="296863"/>
            <a:ext cx="10515600" cy="895350"/>
          </a:xfrm>
        </p:spPr>
        <p:txBody>
          <a:bodyPr/>
          <a:lstStyle/>
          <a:p>
            <a:r>
              <a:rPr lang="en-GB" dirty="0"/>
              <a:t>Confidence</a:t>
            </a:r>
          </a:p>
        </p:txBody>
      </p:sp>
    </p:spTree>
    <p:extLst>
      <p:ext uri="{BB962C8B-B14F-4D97-AF65-F5344CB8AC3E}">
        <p14:creationId xmlns:p14="http://schemas.microsoft.com/office/powerpoint/2010/main" val="3531778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normAutofit/>
          </a:bodyPr>
          <a:lstStyle/>
          <a:p>
            <a:r>
              <a:rPr lang="en-GB" dirty="0"/>
              <a:t>Session 1</a:t>
            </a:r>
          </a:p>
          <a:p>
            <a:r>
              <a:rPr lang="en-GB" sz="3200" dirty="0"/>
              <a:t>Research and Pedagogy for teaching networks</a:t>
            </a:r>
            <a:r>
              <a:rPr lang="en-GB" dirty="0"/>
              <a:t> </a:t>
            </a:r>
          </a:p>
          <a:p>
            <a:r>
              <a:rPr lang="en-GB" dirty="0"/>
              <a:t>Jane Waite</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fontScale="90000"/>
          </a:bodyPr>
          <a:lstStyle/>
          <a:p>
            <a:r>
              <a:rPr lang="en-US" dirty="0"/>
              <a:t>TechPathways</a:t>
            </a:r>
            <a:br>
              <a:rPr lang="en-US" dirty="0"/>
            </a:br>
            <a:br>
              <a:rPr lang="en-US" dirty="0"/>
            </a:br>
            <a:r>
              <a:rPr lang="en-US" dirty="0"/>
              <a:t>Teaching Networks</a:t>
            </a:r>
          </a:p>
        </p:txBody>
      </p:sp>
    </p:spTree>
    <p:extLst>
      <p:ext uri="{BB962C8B-B14F-4D97-AF65-F5344CB8AC3E}">
        <p14:creationId xmlns:p14="http://schemas.microsoft.com/office/powerpoint/2010/main" val="2917418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97408" y="999074"/>
            <a:ext cx="10515600" cy="895350"/>
          </a:xfrm>
        </p:spPr>
        <p:txBody>
          <a:bodyPr/>
          <a:lstStyle/>
          <a:p>
            <a:r>
              <a:rPr lang="en-GB" dirty="0"/>
              <a:t>Objectives of this session</a:t>
            </a:r>
          </a:p>
        </p:txBody>
      </p:sp>
      <p:sp>
        <p:nvSpPr>
          <p:cNvPr id="3" name="Content Placeholder 2"/>
          <p:cNvSpPr>
            <a:spLocks noGrp="1"/>
          </p:cNvSpPr>
          <p:nvPr>
            <p:ph sz="half" idx="4294967295"/>
          </p:nvPr>
        </p:nvSpPr>
        <p:spPr>
          <a:xfrm>
            <a:off x="496824" y="1894424"/>
            <a:ext cx="12268200" cy="5162550"/>
          </a:xfrm>
        </p:spPr>
        <p:txBody>
          <a:bodyPr>
            <a:normAutofit lnSpcReduction="10000"/>
          </a:bodyPr>
          <a:lstStyle/>
          <a:p>
            <a:pPr marL="0" indent="0">
              <a:buNone/>
            </a:pPr>
            <a:r>
              <a:rPr lang="en-GB" sz="3600" dirty="0"/>
              <a:t>With regard to teaching networks in KS3-</a:t>
            </a:r>
            <a:r>
              <a:rPr lang="en-GB" sz="3600" dirty="0" err="1"/>
              <a:t>KS5</a:t>
            </a:r>
            <a:r>
              <a:rPr lang="en-GB" sz="3600" dirty="0"/>
              <a:t>:</a:t>
            </a:r>
          </a:p>
          <a:p>
            <a:r>
              <a:rPr lang="en-GB" sz="3600" dirty="0"/>
              <a:t>Know the current research </a:t>
            </a:r>
          </a:p>
          <a:p>
            <a:r>
              <a:rPr lang="en-GB" sz="3600" dirty="0"/>
              <a:t>Know and evaluate relevant pedagogy </a:t>
            </a:r>
          </a:p>
          <a:p>
            <a:r>
              <a:rPr lang="en-GB" sz="3600" dirty="0"/>
              <a:t>Know and apply instructional approaches to teach threshold concepts  </a:t>
            </a:r>
          </a:p>
          <a:p>
            <a:r>
              <a:rPr lang="en-GB" sz="3600" dirty="0"/>
              <a:t>Know some common misconceptions</a:t>
            </a:r>
          </a:p>
          <a:p>
            <a:r>
              <a:rPr lang="en-GB" sz="3600" dirty="0"/>
              <a:t>Know the problems with using analogies and role play</a:t>
            </a:r>
          </a:p>
          <a:p>
            <a:pPr marL="0" indent="0">
              <a:buNone/>
            </a:pPr>
            <a:endParaRPr lang="en-GB" sz="3600" dirty="0"/>
          </a:p>
          <a:p>
            <a:pPr marL="0" indent="0">
              <a:buNone/>
            </a:pPr>
            <a:r>
              <a:rPr lang="en-GB" sz="2800" dirty="0"/>
              <a:t>RAG your confidence of current knowledge and skills </a:t>
            </a:r>
          </a:p>
        </p:txBody>
      </p:sp>
      <p:sp>
        <p:nvSpPr>
          <p:cNvPr id="5" name="TextBox 4"/>
          <p:cNvSpPr txBox="1"/>
          <p:nvPr/>
        </p:nvSpPr>
        <p:spPr>
          <a:xfrm>
            <a:off x="10621108" y="944545"/>
            <a:ext cx="1173719" cy="369332"/>
          </a:xfrm>
          <a:prstGeom prst="rect">
            <a:avLst/>
          </a:prstGeom>
          <a:noFill/>
        </p:spPr>
        <p:txBody>
          <a:bodyPr wrap="none" rtlCol="0">
            <a:spAutoFit/>
          </a:bodyPr>
          <a:lstStyle/>
          <a:p>
            <a:r>
              <a:rPr lang="en-GB" i="1" dirty="0">
                <a:solidFill>
                  <a:schemeClr val="bg1">
                    <a:lumMod val="75000"/>
                  </a:schemeClr>
                </a:solidFill>
              </a:rPr>
              <a:t>Handout 1</a:t>
            </a:r>
          </a:p>
        </p:txBody>
      </p:sp>
    </p:spTree>
    <p:extLst>
      <p:ext uri="{BB962C8B-B14F-4D97-AF65-F5344CB8AC3E}">
        <p14:creationId xmlns:p14="http://schemas.microsoft.com/office/powerpoint/2010/main" val="1424392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DEDF65-001B-4487-B1A0-40271BC27ACF}"/>
              </a:ext>
            </a:extLst>
          </p:cNvPr>
          <p:cNvSpPr>
            <a:spLocks noGrp="1"/>
          </p:cNvSpPr>
          <p:nvPr>
            <p:ph type="title" idx="4294967295"/>
          </p:nvPr>
        </p:nvSpPr>
        <p:spPr>
          <a:xfrm>
            <a:off x="524256" y="1047687"/>
            <a:ext cx="10515600" cy="895350"/>
          </a:xfrm>
        </p:spPr>
        <p:txBody>
          <a:bodyPr/>
          <a:lstStyle/>
          <a:p>
            <a:r>
              <a:rPr lang="en-GB" dirty="0"/>
              <a:t>Research</a:t>
            </a:r>
          </a:p>
        </p:txBody>
      </p:sp>
      <p:sp>
        <p:nvSpPr>
          <p:cNvPr id="6" name="Content Placeholder 5">
            <a:extLst>
              <a:ext uri="{FF2B5EF4-FFF2-40B4-BE49-F238E27FC236}">
                <a16:creationId xmlns:a16="http://schemas.microsoft.com/office/drawing/2014/main" id="{CC2A1D0E-AB64-4D2E-9738-B8FD14E39E10}"/>
              </a:ext>
            </a:extLst>
          </p:cNvPr>
          <p:cNvSpPr>
            <a:spLocks noGrp="1"/>
          </p:cNvSpPr>
          <p:nvPr>
            <p:ph sz="half" idx="4294967295"/>
          </p:nvPr>
        </p:nvSpPr>
        <p:spPr>
          <a:xfrm>
            <a:off x="602607" y="1838210"/>
            <a:ext cx="12182475" cy="4319588"/>
          </a:xfrm>
        </p:spPr>
        <p:txBody>
          <a:bodyPr>
            <a:normAutofit lnSpcReduction="10000"/>
          </a:bodyPr>
          <a:lstStyle/>
          <a:p>
            <a:pPr marL="0" indent="0">
              <a:buNone/>
            </a:pPr>
            <a:r>
              <a:rPr lang="en-GB" dirty="0"/>
              <a:t>Very limited </a:t>
            </a:r>
            <a:r>
              <a:rPr lang="en-GB" b="1" dirty="0"/>
              <a:t>classroom context </a:t>
            </a:r>
            <a:r>
              <a:rPr lang="en-GB" dirty="0"/>
              <a:t>research on teaching networks</a:t>
            </a:r>
          </a:p>
          <a:p>
            <a:r>
              <a:rPr lang="en-GB" dirty="0"/>
              <a:t>Unplugged (Gibson &amp; Bell, 2013, Cutts et al. 2007)</a:t>
            </a:r>
          </a:p>
          <a:p>
            <a:r>
              <a:rPr lang="en-GB" dirty="0"/>
              <a:t>Packet Attack -protocol knowledge (</a:t>
            </a:r>
            <a:r>
              <a:rPr lang="en-GB" dirty="0" err="1"/>
              <a:t>Jarman</a:t>
            </a:r>
            <a:r>
              <a:rPr lang="en-GB" dirty="0"/>
              <a:t> &amp; Bell, 2014) (</a:t>
            </a:r>
            <a:r>
              <a:rPr lang="en-GB" dirty="0">
                <a:hlinkClick r:id="rId3"/>
              </a:rPr>
              <a:t>link</a:t>
            </a:r>
            <a:r>
              <a:rPr lang="en-GB" dirty="0"/>
              <a:t> on course page)</a:t>
            </a:r>
          </a:p>
          <a:p>
            <a:r>
              <a:rPr lang="en-GB" dirty="0"/>
              <a:t>Novice and Expert knowledge structures (</a:t>
            </a:r>
            <a:r>
              <a:rPr lang="en-GB" dirty="0" err="1"/>
              <a:t>DiCerbo,2007</a:t>
            </a:r>
            <a:r>
              <a:rPr lang="en-GB" dirty="0"/>
              <a:t>)</a:t>
            </a:r>
          </a:p>
          <a:p>
            <a:r>
              <a:rPr lang="en-GB" dirty="0"/>
              <a:t>Teacher Planning  (</a:t>
            </a:r>
            <a:r>
              <a:rPr lang="en-GB" dirty="0" err="1"/>
              <a:t>Stoffers</a:t>
            </a:r>
            <a:r>
              <a:rPr lang="en-GB" dirty="0"/>
              <a:t> &amp; </a:t>
            </a:r>
            <a:r>
              <a:rPr lang="en-GB" dirty="0" err="1"/>
              <a:t>Diethelm</a:t>
            </a:r>
            <a:r>
              <a:rPr lang="en-GB" dirty="0"/>
              <a:t>, 2011, </a:t>
            </a:r>
            <a:r>
              <a:rPr lang="en-GB" dirty="0" err="1"/>
              <a:t>Mesaros</a:t>
            </a:r>
            <a:r>
              <a:rPr lang="en-GB" dirty="0"/>
              <a:t> &amp; </a:t>
            </a:r>
            <a:r>
              <a:rPr lang="en-GB" dirty="0" err="1"/>
              <a:t>Diethelm</a:t>
            </a:r>
            <a:r>
              <a:rPr lang="en-GB" dirty="0"/>
              <a:t>, 2012)</a:t>
            </a:r>
          </a:p>
          <a:p>
            <a:r>
              <a:rPr lang="en-GB" dirty="0"/>
              <a:t>Building the real thing ( Feaster, 2013, </a:t>
            </a:r>
            <a:r>
              <a:rPr lang="en-GB" dirty="0" err="1"/>
              <a:t>Feinburg,2010</a:t>
            </a:r>
            <a:r>
              <a:rPr lang="en-GB" dirty="0"/>
              <a:t> (Uni))</a:t>
            </a:r>
          </a:p>
          <a:p>
            <a:r>
              <a:rPr lang="en-GB" dirty="0"/>
              <a:t>Tracing packets (Matthews, 2005)</a:t>
            </a:r>
          </a:p>
          <a:p>
            <a:r>
              <a:rPr lang="en-GB" dirty="0"/>
              <a:t>Using simulators (</a:t>
            </a:r>
            <a:r>
              <a:rPr lang="en-GB" dirty="0" err="1"/>
              <a:t>Zengin</a:t>
            </a:r>
            <a:r>
              <a:rPr lang="en-GB" dirty="0"/>
              <a:t> &amp;</a:t>
            </a:r>
            <a:r>
              <a:rPr lang="en-GB" dirty="0" err="1"/>
              <a:t>Sarj</a:t>
            </a:r>
            <a:r>
              <a:rPr lang="en-GB" dirty="0"/>
              <a:t>, </a:t>
            </a:r>
            <a:r>
              <a:rPr lang="en-GB" dirty="0" err="1"/>
              <a:t>2010,Pullen,2018</a:t>
            </a:r>
            <a:r>
              <a:rPr lang="en-GB" dirty="0"/>
              <a:t> (Uni))</a:t>
            </a:r>
          </a:p>
          <a:p>
            <a:r>
              <a:rPr lang="en-GB" dirty="0"/>
              <a:t>Using services (email) (Gramm </a:t>
            </a:r>
            <a:r>
              <a:rPr lang="en-GB" dirty="0" err="1"/>
              <a:t>Homung</a:t>
            </a:r>
            <a:r>
              <a:rPr lang="en-GB" dirty="0"/>
              <a:t>, 2012)</a:t>
            </a:r>
          </a:p>
        </p:txBody>
      </p:sp>
    </p:spTree>
    <p:extLst>
      <p:ext uri="{BB962C8B-B14F-4D97-AF65-F5344CB8AC3E}">
        <p14:creationId xmlns:p14="http://schemas.microsoft.com/office/powerpoint/2010/main" val="785878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DEDF65-001B-4487-B1A0-40271BC27ACF}"/>
              </a:ext>
            </a:extLst>
          </p:cNvPr>
          <p:cNvSpPr>
            <a:spLocks noGrp="1"/>
          </p:cNvSpPr>
          <p:nvPr>
            <p:ph type="title"/>
          </p:nvPr>
        </p:nvSpPr>
        <p:spPr>
          <a:xfrm>
            <a:off x="376704" y="1275675"/>
            <a:ext cx="10515600" cy="895350"/>
          </a:xfrm>
        </p:spPr>
        <p:txBody>
          <a:bodyPr>
            <a:normAutofit/>
          </a:bodyPr>
          <a:lstStyle/>
          <a:p>
            <a:r>
              <a:rPr lang="en-GB" dirty="0"/>
              <a:t>Research </a:t>
            </a:r>
          </a:p>
        </p:txBody>
      </p:sp>
      <p:grpSp>
        <p:nvGrpSpPr>
          <p:cNvPr id="50" name="Group 49">
            <a:extLst>
              <a:ext uri="{FF2B5EF4-FFF2-40B4-BE49-F238E27FC236}">
                <a16:creationId xmlns:a16="http://schemas.microsoft.com/office/drawing/2014/main" id="{4A2FB3BE-A470-4E69-86B3-DF7759FE5487}"/>
              </a:ext>
            </a:extLst>
          </p:cNvPr>
          <p:cNvGrpSpPr/>
          <p:nvPr/>
        </p:nvGrpSpPr>
        <p:grpSpPr>
          <a:xfrm>
            <a:off x="2595799" y="563646"/>
            <a:ext cx="8620992" cy="6224016"/>
            <a:chOff x="3149463" y="1275675"/>
            <a:chExt cx="7838811" cy="5525012"/>
          </a:xfrm>
        </p:grpSpPr>
        <p:grpSp>
          <p:nvGrpSpPr>
            <p:cNvPr id="34" name="Group 33">
              <a:extLst>
                <a:ext uri="{FF2B5EF4-FFF2-40B4-BE49-F238E27FC236}">
                  <a16:creationId xmlns:a16="http://schemas.microsoft.com/office/drawing/2014/main" id="{7C6A1C82-E4F2-4A39-892A-2DED5476DCB3}"/>
                </a:ext>
              </a:extLst>
            </p:cNvPr>
            <p:cNvGrpSpPr/>
            <p:nvPr/>
          </p:nvGrpSpPr>
          <p:grpSpPr>
            <a:xfrm>
              <a:off x="3971064" y="2974632"/>
              <a:ext cx="493863" cy="45719"/>
              <a:chOff x="2360926" y="2616578"/>
              <a:chExt cx="493863" cy="40637"/>
            </a:xfrm>
          </p:grpSpPr>
          <p:sp>
            <p:nvSpPr>
              <p:cNvPr id="35" name="Straight Connector 3">
                <a:extLst>
                  <a:ext uri="{FF2B5EF4-FFF2-40B4-BE49-F238E27FC236}">
                    <a16:creationId xmlns:a16="http://schemas.microsoft.com/office/drawing/2014/main" id="{8771E826-713F-41CC-B6B1-AA8F6996BC3B}"/>
                  </a:ext>
                </a:extLst>
              </p:cNvPr>
              <p:cNvSpPr/>
              <p:nvPr/>
            </p:nvSpPr>
            <p:spPr>
              <a:xfrm rot="11880000">
                <a:off x="2360926" y="2616578"/>
                <a:ext cx="493863" cy="40637"/>
              </a:xfrm>
              <a:custGeom>
                <a:avLst/>
                <a:gdLst/>
                <a:ahLst/>
                <a:cxnLst/>
                <a:rect l="0" t="0" r="0" b="0"/>
                <a:pathLst>
                  <a:path>
                    <a:moveTo>
                      <a:pt x="0" y="20318"/>
                    </a:moveTo>
                    <a:lnTo>
                      <a:pt x="493863" y="2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Straight Connector 4">
                <a:extLst>
                  <a:ext uri="{FF2B5EF4-FFF2-40B4-BE49-F238E27FC236}">
                    <a16:creationId xmlns:a16="http://schemas.microsoft.com/office/drawing/2014/main" id="{D3D9DFCA-A200-4CB0-9EA1-2489C8BAEF14}"/>
                  </a:ext>
                </a:extLst>
              </p:cNvPr>
              <p:cNvSpPr txBox="1"/>
              <p:nvPr/>
            </p:nvSpPr>
            <p:spPr>
              <a:xfrm rot="22680000">
                <a:off x="2595511" y="2624550"/>
                <a:ext cx="24693" cy="2469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grpSp>
        <p:grpSp>
          <p:nvGrpSpPr>
            <p:cNvPr id="37" name="Group 36">
              <a:extLst>
                <a:ext uri="{FF2B5EF4-FFF2-40B4-BE49-F238E27FC236}">
                  <a16:creationId xmlns:a16="http://schemas.microsoft.com/office/drawing/2014/main" id="{2F6D8D28-F5A5-4C1C-B747-898305FD391D}"/>
                </a:ext>
              </a:extLst>
            </p:cNvPr>
            <p:cNvGrpSpPr/>
            <p:nvPr/>
          </p:nvGrpSpPr>
          <p:grpSpPr>
            <a:xfrm rot="19462296">
              <a:off x="3955028" y="3788293"/>
              <a:ext cx="493863" cy="40637"/>
              <a:chOff x="2360926" y="2616578"/>
              <a:chExt cx="493863" cy="40637"/>
            </a:xfrm>
          </p:grpSpPr>
          <p:sp>
            <p:nvSpPr>
              <p:cNvPr id="38" name="Straight Connector 3">
                <a:extLst>
                  <a:ext uri="{FF2B5EF4-FFF2-40B4-BE49-F238E27FC236}">
                    <a16:creationId xmlns:a16="http://schemas.microsoft.com/office/drawing/2014/main" id="{4B16B121-512C-45FB-98A2-562D81812EB4}"/>
                  </a:ext>
                </a:extLst>
              </p:cNvPr>
              <p:cNvSpPr/>
              <p:nvPr/>
            </p:nvSpPr>
            <p:spPr>
              <a:xfrm rot="11880000">
                <a:off x="2360926" y="2616578"/>
                <a:ext cx="493863" cy="40637"/>
              </a:xfrm>
              <a:custGeom>
                <a:avLst/>
                <a:gdLst/>
                <a:ahLst/>
                <a:cxnLst/>
                <a:rect l="0" t="0" r="0" b="0"/>
                <a:pathLst>
                  <a:path>
                    <a:moveTo>
                      <a:pt x="0" y="20318"/>
                    </a:moveTo>
                    <a:lnTo>
                      <a:pt x="493863" y="2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9" name="Straight Connector 4">
                <a:extLst>
                  <a:ext uri="{FF2B5EF4-FFF2-40B4-BE49-F238E27FC236}">
                    <a16:creationId xmlns:a16="http://schemas.microsoft.com/office/drawing/2014/main" id="{4883A63D-67AA-44EF-9880-D8F3E9A7B252}"/>
                  </a:ext>
                </a:extLst>
              </p:cNvPr>
              <p:cNvSpPr txBox="1"/>
              <p:nvPr/>
            </p:nvSpPr>
            <p:spPr>
              <a:xfrm rot="22680000">
                <a:off x="2595511" y="2624550"/>
                <a:ext cx="24693" cy="2469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grpSp>
        <p:grpSp>
          <p:nvGrpSpPr>
            <p:cNvPr id="40" name="Group 39">
              <a:extLst>
                <a:ext uri="{FF2B5EF4-FFF2-40B4-BE49-F238E27FC236}">
                  <a16:creationId xmlns:a16="http://schemas.microsoft.com/office/drawing/2014/main" id="{3378BBBA-EBBB-46B6-927E-AD9C44C70EDD}"/>
                </a:ext>
              </a:extLst>
            </p:cNvPr>
            <p:cNvGrpSpPr/>
            <p:nvPr/>
          </p:nvGrpSpPr>
          <p:grpSpPr>
            <a:xfrm>
              <a:off x="9738316" y="3902758"/>
              <a:ext cx="493863" cy="40637"/>
              <a:chOff x="2360926" y="2616578"/>
              <a:chExt cx="493863" cy="40637"/>
            </a:xfrm>
          </p:grpSpPr>
          <p:sp>
            <p:nvSpPr>
              <p:cNvPr id="41" name="Straight Connector 3">
                <a:extLst>
                  <a:ext uri="{FF2B5EF4-FFF2-40B4-BE49-F238E27FC236}">
                    <a16:creationId xmlns:a16="http://schemas.microsoft.com/office/drawing/2014/main" id="{5687FEBC-66A2-4DEE-AFD2-B74B61B64916}"/>
                  </a:ext>
                </a:extLst>
              </p:cNvPr>
              <p:cNvSpPr/>
              <p:nvPr/>
            </p:nvSpPr>
            <p:spPr>
              <a:xfrm rot="11880000">
                <a:off x="2360926" y="2616578"/>
                <a:ext cx="493863" cy="40637"/>
              </a:xfrm>
              <a:custGeom>
                <a:avLst/>
                <a:gdLst/>
                <a:ahLst/>
                <a:cxnLst/>
                <a:rect l="0" t="0" r="0" b="0"/>
                <a:pathLst>
                  <a:path>
                    <a:moveTo>
                      <a:pt x="0" y="20318"/>
                    </a:moveTo>
                    <a:lnTo>
                      <a:pt x="493863" y="2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2" name="Straight Connector 4">
                <a:extLst>
                  <a:ext uri="{FF2B5EF4-FFF2-40B4-BE49-F238E27FC236}">
                    <a16:creationId xmlns:a16="http://schemas.microsoft.com/office/drawing/2014/main" id="{980F6122-CB7A-46AC-8A38-D2568C63723F}"/>
                  </a:ext>
                </a:extLst>
              </p:cNvPr>
              <p:cNvSpPr txBox="1"/>
              <p:nvPr/>
            </p:nvSpPr>
            <p:spPr>
              <a:xfrm rot="22680000">
                <a:off x="2595511" y="2624550"/>
                <a:ext cx="24693" cy="2469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grpSp>
        <p:grpSp>
          <p:nvGrpSpPr>
            <p:cNvPr id="43" name="Group 42">
              <a:extLst>
                <a:ext uri="{FF2B5EF4-FFF2-40B4-BE49-F238E27FC236}">
                  <a16:creationId xmlns:a16="http://schemas.microsoft.com/office/drawing/2014/main" id="{CE3E117C-31EB-41E3-8668-2FAFA397D175}"/>
                </a:ext>
              </a:extLst>
            </p:cNvPr>
            <p:cNvGrpSpPr/>
            <p:nvPr/>
          </p:nvGrpSpPr>
          <p:grpSpPr>
            <a:xfrm rot="7426968">
              <a:off x="9722758" y="2978917"/>
              <a:ext cx="493863" cy="40637"/>
              <a:chOff x="2360926" y="2616578"/>
              <a:chExt cx="493863" cy="40637"/>
            </a:xfrm>
          </p:grpSpPr>
          <p:sp>
            <p:nvSpPr>
              <p:cNvPr id="44" name="Straight Connector 3">
                <a:extLst>
                  <a:ext uri="{FF2B5EF4-FFF2-40B4-BE49-F238E27FC236}">
                    <a16:creationId xmlns:a16="http://schemas.microsoft.com/office/drawing/2014/main" id="{B9DD2353-DC08-4068-B4BC-70445F1F2171}"/>
                  </a:ext>
                </a:extLst>
              </p:cNvPr>
              <p:cNvSpPr/>
              <p:nvPr/>
            </p:nvSpPr>
            <p:spPr>
              <a:xfrm rot="11880000">
                <a:off x="2360926" y="2616578"/>
                <a:ext cx="493863" cy="40637"/>
              </a:xfrm>
              <a:custGeom>
                <a:avLst/>
                <a:gdLst/>
                <a:ahLst/>
                <a:cxnLst/>
                <a:rect l="0" t="0" r="0" b="0"/>
                <a:pathLst>
                  <a:path>
                    <a:moveTo>
                      <a:pt x="0" y="20318"/>
                    </a:moveTo>
                    <a:lnTo>
                      <a:pt x="493863" y="2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5" name="Straight Connector 4">
                <a:extLst>
                  <a:ext uri="{FF2B5EF4-FFF2-40B4-BE49-F238E27FC236}">
                    <a16:creationId xmlns:a16="http://schemas.microsoft.com/office/drawing/2014/main" id="{A6E38A2C-0D99-4D59-812D-7391A81700CA}"/>
                  </a:ext>
                </a:extLst>
              </p:cNvPr>
              <p:cNvSpPr txBox="1"/>
              <p:nvPr/>
            </p:nvSpPr>
            <p:spPr>
              <a:xfrm rot="22680000">
                <a:off x="2595511" y="2624550"/>
                <a:ext cx="24693" cy="2469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grpSp>
        <p:grpSp>
          <p:nvGrpSpPr>
            <p:cNvPr id="46" name="Group 45">
              <a:extLst>
                <a:ext uri="{FF2B5EF4-FFF2-40B4-BE49-F238E27FC236}">
                  <a16:creationId xmlns:a16="http://schemas.microsoft.com/office/drawing/2014/main" id="{496E07DF-77BA-4BA5-BF62-B46D2F5D0660}"/>
                </a:ext>
              </a:extLst>
            </p:cNvPr>
            <p:cNvGrpSpPr/>
            <p:nvPr/>
          </p:nvGrpSpPr>
          <p:grpSpPr>
            <a:xfrm rot="4695167">
              <a:off x="8890039" y="2614929"/>
              <a:ext cx="493863" cy="40637"/>
              <a:chOff x="2360926" y="2616578"/>
              <a:chExt cx="493863" cy="40637"/>
            </a:xfrm>
          </p:grpSpPr>
          <p:sp>
            <p:nvSpPr>
              <p:cNvPr id="47" name="Straight Connector 3">
                <a:extLst>
                  <a:ext uri="{FF2B5EF4-FFF2-40B4-BE49-F238E27FC236}">
                    <a16:creationId xmlns:a16="http://schemas.microsoft.com/office/drawing/2014/main" id="{BAA2E0EA-9611-4A86-9341-A289469CA284}"/>
                  </a:ext>
                </a:extLst>
              </p:cNvPr>
              <p:cNvSpPr/>
              <p:nvPr/>
            </p:nvSpPr>
            <p:spPr>
              <a:xfrm rot="11880000">
                <a:off x="2360926" y="2616578"/>
                <a:ext cx="493863" cy="40637"/>
              </a:xfrm>
              <a:custGeom>
                <a:avLst/>
                <a:gdLst/>
                <a:ahLst/>
                <a:cxnLst/>
                <a:rect l="0" t="0" r="0" b="0"/>
                <a:pathLst>
                  <a:path>
                    <a:moveTo>
                      <a:pt x="0" y="20318"/>
                    </a:moveTo>
                    <a:lnTo>
                      <a:pt x="493863" y="2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8" name="Straight Connector 4">
                <a:extLst>
                  <a:ext uri="{FF2B5EF4-FFF2-40B4-BE49-F238E27FC236}">
                    <a16:creationId xmlns:a16="http://schemas.microsoft.com/office/drawing/2014/main" id="{F425A577-9338-4F2A-BC28-381270F3AD02}"/>
                  </a:ext>
                </a:extLst>
              </p:cNvPr>
              <p:cNvSpPr txBox="1"/>
              <p:nvPr/>
            </p:nvSpPr>
            <p:spPr>
              <a:xfrm rot="22680000">
                <a:off x="2595511" y="2624550"/>
                <a:ext cx="24693" cy="2469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grpSp>
        <p:grpSp>
          <p:nvGrpSpPr>
            <p:cNvPr id="31" name="Group 30">
              <a:extLst>
                <a:ext uri="{FF2B5EF4-FFF2-40B4-BE49-F238E27FC236}">
                  <a16:creationId xmlns:a16="http://schemas.microsoft.com/office/drawing/2014/main" id="{7B2213C2-E62F-4EE1-AFE6-FFFF4F2D8B76}"/>
                </a:ext>
              </a:extLst>
            </p:cNvPr>
            <p:cNvGrpSpPr/>
            <p:nvPr/>
          </p:nvGrpSpPr>
          <p:grpSpPr>
            <a:xfrm rot="3176099">
              <a:off x="4900079" y="2554160"/>
              <a:ext cx="267014" cy="345171"/>
              <a:chOff x="2360926" y="2616578"/>
              <a:chExt cx="493863" cy="40637"/>
            </a:xfrm>
          </p:grpSpPr>
          <p:sp>
            <p:nvSpPr>
              <p:cNvPr id="32" name="Straight Connector 3">
                <a:extLst>
                  <a:ext uri="{FF2B5EF4-FFF2-40B4-BE49-F238E27FC236}">
                    <a16:creationId xmlns:a16="http://schemas.microsoft.com/office/drawing/2014/main" id="{1017C7BA-2062-44F3-9D5C-2E097C9D0B0C}"/>
                  </a:ext>
                </a:extLst>
              </p:cNvPr>
              <p:cNvSpPr/>
              <p:nvPr/>
            </p:nvSpPr>
            <p:spPr>
              <a:xfrm rot="11880000">
                <a:off x="2360926" y="2616578"/>
                <a:ext cx="493863" cy="40637"/>
              </a:xfrm>
              <a:custGeom>
                <a:avLst/>
                <a:gdLst/>
                <a:ahLst/>
                <a:cxnLst/>
                <a:rect l="0" t="0" r="0" b="0"/>
                <a:pathLst>
                  <a:path>
                    <a:moveTo>
                      <a:pt x="0" y="20318"/>
                    </a:moveTo>
                    <a:lnTo>
                      <a:pt x="493863" y="2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Straight Connector 4">
                <a:extLst>
                  <a:ext uri="{FF2B5EF4-FFF2-40B4-BE49-F238E27FC236}">
                    <a16:creationId xmlns:a16="http://schemas.microsoft.com/office/drawing/2014/main" id="{7188620B-4317-4FA7-9EF5-82845FCCE5B4}"/>
                  </a:ext>
                </a:extLst>
              </p:cNvPr>
              <p:cNvSpPr txBox="1"/>
              <p:nvPr/>
            </p:nvSpPr>
            <p:spPr>
              <a:xfrm rot="22680000">
                <a:off x="2595511" y="2624550"/>
                <a:ext cx="24693" cy="2469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grpSp>
        <p:graphicFrame>
          <p:nvGraphicFramePr>
            <p:cNvPr id="8" name="Diagram 7">
              <a:extLst>
                <a:ext uri="{FF2B5EF4-FFF2-40B4-BE49-F238E27FC236}">
                  <a16:creationId xmlns:a16="http://schemas.microsoft.com/office/drawing/2014/main" id="{AA61EFA7-4580-4622-A283-77798983CA96}"/>
                </a:ext>
              </a:extLst>
            </p:cNvPr>
            <p:cNvGraphicFramePr/>
            <p:nvPr>
              <p:extLst>
                <p:ext uri="{D42A27DB-BD31-4B8C-83A1-F6EECF244321}">
                  <p14:modId xmlns:p14="http://schemas.microsoft.com/office/powerpoint/2010/main" val="220638969"/>
                </p:ext>
              </p:extLst>
            </p:nvPr>
          </p:nvGraphicFramePr>
          <p:xfrm>
            <a:off x="3492340" y="1275675"/>
            <a:ext cx="7239902" cy="5525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Freeform: Shape 13">
              <a:extLst>
                <a:ext uri="{FF2B5EF4-FFF2-40B4-BE49-F238E27FC236}">
                  <a16:creationId xmlns:a16="http://schemas.microsoft.com/office/drawing/2014/main" id="{0E86EA71-D63F-4D38-8D59-C9E49FC0A97C}"/>
                </a:ext>
              </a:extLst>
            </p:cNvPr>
            <p:cNvSpPr/>
            <p:nvPr/>
          </p:nvSpPr>
          <p:spPr>
            <a:xfrm>
              <a:off x="4217996" y="1411277"/>
              <a:ext cx="1033772" cy="1033772"/>
            </a:xfrm>
            <a:custGeom>
              <a:avLst/>
              <a:gdLst>
                <a:gd name="connsiteX0" fmla="*/ 0 w 1033772"/>
                <a:gd name="connsiteY0" fmla="*/ 516886 h 1033772"/>
                <a:gd name="connsiteX1" fmla="*/ 516886 w 1033772"/>
                <a:gd name="connsiteY1" fmla="*/ 0 h 1033772"/>
                <a:gd name="connsiteX2" fmla="*/ 1033772 w 1033772"/>
                <a:gd name="connsiteY2" fmla="*/ 516886 h 1033772"/>
                <a:gd name="connsiteX3" fmla="*/ 516886 w 1033772"/>
                <a:gd name="connsiteY3" fmla="*/ 1033772 h 1033772"/>
                <a:gd name="connsiteX4" fmla="*/ 0 w 1033772"/>
                <a:gd name="connsiteY4" fmla="*/ 516886 h 103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2" h="1033772">
                  <a:moveTo>
                    <a:pt x="0" y="516886"/>
                  </a:moveTo>
                  <a:cubicBezTo>
                    <a:pt x="0" y="231418"/>
                    <a:pt x="231418" y="0"/>
                    <a:pt x="516886" y="0"/>
                  </a:cubicBezTo>
                  <a:cubicBezTo>
                    <a:pt x="802354" y="0"/>
                    <a:pt x="1033772" y="231418"/>
                    <a:pt x="1033772" y="516886"/>
                  </a:cubicBezTo>
                  <a:cubicBezTo>
                    <a:pt x="1033772" y="802354"/>
                    <a:pt x="802354" y="1033772"/>
                    <a:pt x="516886" y="1033772"/>
                  </a:cubicBezTo>
                  <a:cubicBezTo>
                    <a:pt x="231418" y="1033772"/>
                    <a:pt x="0" y="802354"/>
                    <a:pt x="0" y="516886"/>
                  </a:cubicBezTo>
                  <a:close/>
                </a:path>
              </a:pathLst>
            </a:custGeom>
            <a:solidFill>
              <a:srgbClr val="2E75B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282" tIns="160282" rIns="160282" bIns="160282" numCol="1" spcCol="1270" anchor="ctr" anchorCtr="0">
              <a:noAutofit/>
            </a:bodyPr>
            <a:lstStyle/>
            <a:p>
              <a:pPr marL="0" lvl="0" indent="0" algn="ctr" defTabSz="622300">
                <a:lnSpc>
                  <a:spcPct val="90000"/>
                </a:lnSpc>
                <a:spcBef>
                  <a:spcPct val="0"/>
                </a:spcBef>
                <a:spcAft>
                  <a:spcPct val="35000"/>
                </a:spcAft>
                <a:buNone/>
              </a:pPr>
              <a:r>
                <a:rPr lang="en-GB" sz="1400" kern="1200" dirty="0"/>
                <a:t>Role play</a:t>
              </a:r>
            </a:p>
          </p:txBody>
        </p:sp>
        <p:sp>
          <p:nvSpPr>
            <p:cNvPr id="16" name="Freeform: Shape 15">
              <a:extLst>
                <a:ext uri="{FF2B5EF4-FFF2-40B4-BE49-F238E27FC236}">
                  <a16:creationId xmlns:a16="http://schemas.microsoft.com/office/drawing/2014/main" id="{7F3C31EC-5075-4247-B3FB-D0BA0DDF9290}"/>
                </a:ext>
              </a:extLst>
            </p:cNvPr>
            <p:cNvSpPr/>
            <p:nvPr/>
          </p:nvSpPr>
          <p:spPr>
            <a:xfrm>
              <a:off x="3149463" y="2076234"/>
              <a:ext cx="1033772" cy="1033772"/>
            </a:xfrm>
            <a:custGeom>
              <a:avLst/>
              <a:gdLst>
                <a:gd name="connsiteX0" fmla="*/ 0 w 1033772"/>
                <a:gd name="connsiteY0" fmla="*/ 516886 h 1033772"/>
                <a:gd name="connsiteX1" fmla="*/ 516886 w 1033772"/>
                <a:gd name="connsiteY1" fmla="*/ 0 h 1033772"/>
                <a:gd name="connsiteX2" fmla="*/ 1033772 w 1033772"/>
                <a:gd name="connsiteY2" fmla="*/ 516886 h 1033772"/>
                <a:gd name="connsiteX3" fmla="*/ 516886 w 1033772"/>
                <a:gd name="connsiteY3" fmla="*/ 1033772 h 1033772"/>
                <a:gd name="connsiteX4" fmla="*/ 0 w 1033772"/>
                <a:gd name="connsiteY4" fmla="*/ 516886 h 103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2" h="1033772">
                  <a:moveTo>
                    <a:pt x="0" y="516886"/>
                  </a:moveTo>
                  <a:cubicBezTo>
                    <a:pt x="0" y="231418"/>
                    <a:pt x="231418" y="0"/>
                    <a:pt x="516886" y="0"/>
                  </a:cubicBezTo>
                  <a:cubicBezTo>
                    <a:pt x="802354" y="0"/>
                    <a:pt x="1033772" y="231418"/>
                    <a:pt x="1033772" y="516886"/>
                  </a:cubicBezTo>
                  <a:cubicBezTo>
                    <a:pt x="1033772" y="802354"/>
                    <a:pt x="802354" y="1033772"/>
                    <a:pt x="516886" y="1033772"/>
                  </a:cubicBezTo>
                  <a:cubicBezTo>
                    <a:pt x="231418" y="1033772"/>
                    <a:pt x="0" y="802354"/>
                    <a:pt x="0" y="516886"/>
                  </a:cubicBezTo>
                  <a:close/>
                </a:path>
              </a:pathLst>
            </a:custGeom>
            <a:solidFill>
              <a:srgbClr val="2E75B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282" tIns="160282" rIns="160282" bIns="160282" numCol="1" spcCol="1270" anchor="ctr" anchorCtr="0">
              <a:noAutofit/>
            </a:bodyPr>
            <a:lstStyle/>
            <a:p>
              <a:pPr marL="0" lvl="0" indent="0" algn="ctr" defTabSz="622300">
                <a:lnSpc>
                  <a:spcPct val="90000"/>
                </a:lnSpc>
                <a:spcBef>
                  <a:spcPct val="0"/>
                </a:spcBef>
                <a:spcAft>
                  <a:spcPct val="35000"/>
                </a:spcAft>
                <a:buNone/>
              </a:pPr>
              <a:r>
                <a:rPr lang="en-GB" sz="1400" kern="1200" dirty="0"/>
                <a:t>Analogies</a:t>
              </a:r>
            </a:p>
          </p:txBody>
        </p:sp>
        <p:sp>
          <p:nvSpPr>
            <p:cNvPr id="18" name="Freeform: Shape 17">
              <a:extLst>
                <a:ext uri="{FF2B5EF4-FFF2-40B4-BE49-F238E27FC236}">
                  <a16:creationId xmlns:a16="http://schemas.microsoft.com/office/drawing/2014/main" id="{2C70C342-FA66-4234-A49B-E54F8E3FAB9A}"/>
                </a:ext>
              </a:extLst>
            </p:cNvPr>
            <p:cNvSpPr/>
            <p:nvPr/>
          </p:nvSpPr>
          <p:spPr>
            <a:xfrm>
              <a:off x="3153076" y="3452084"/>
              <a:ext cx="1033772" cy="1033772"/>
            </a:xfrm>
            <a:custGeom>
              <a:avLst/>
              <a:gdLst>
                <a:gd name="connsiteX0" fmla="*/ 0 w 1033772"/>
                <a:gd name="connsiteY0" fmla="*/ 516886 h 1033772"/>
                <a:gd name="connsiteX1" fmla="*/ 516886 w 1033772"/>
                <a:gd name="connsiteY1" fmla="*/ 0 h 1033772"/>
                <a:gd name="connsiteX2" fmla="*/ 1033772 w 1033772"/>
                <a:gd name="connsiteY2" fmla="*/ 516886 h 1033772"/>
                <a:gd name="connsiteX3" fmla="*/ 516886 w 1033772"/>
                <a:gd name="connsiteY3" fmla="*/ 1033772 h 1033772"/>
                <a:gd name="connsiteX4" fmla="*/ 0 w 1033772"/>
                <a:gd name="connsiteY4" fmla="*/ 516886 h 103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72" h="1033772">
                  <a:moveTo>
                    <a:pt x="0" y="516886"/>
                  </a:moveTo>
                  <a:cubicBezTo>
                    <a:pt x="0" y="231418"/>
                    <a:pt x="231418" y="0"/>
                    <a:pt x="516886" y="0"/>
                  </a:cubicBezTo>
                  <a:cubicBezTo>
                    <a:pt x="802354" y="0"/>
                    <a:pt x="1033772" y="231418"/>
                    <a:pt x="1033772" y="516886"/>
                  </a:cubicBezTo>
                  <a:cubicBezTo>
                    <a:pt x="1033772" y="802354"/>
                    <a:pt x="802354" y="1033772"/>
                    <a:pt x="516886" y="1033772"/>
                  </a:cubicBezTo>
                  <a:cubicBezTo>
                    <a:pt x="231418" y="1033772"/>
                    <a:pt x="0" y="802354"/>
                    <a:pt x="0" y="516886"/>
                  </a:cubicBezTo>
                  <a:close/>
                </a:path>
              </a:pathLst>
            </a:custGeom>
            <a:solidFill>
              <a:srgbClr val="2E75B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282" tIns="160282" rIns="160282" bIns="160282" numCol="1" spcCol="1270" anchor="ctr" anchorCtr="0">
              <a:noAutofit/>
            </a:bodyPr>
            <a:lstStyle/>
            <a:p>
              <a:pPr marL="0" lvl="0" indent="0" algn="ctr" defTabSz="622300">
                <a:lnSpc>
                  <a:spcPct val="90000"/>
                </a:lnSpc>
                <a:spcBef>
                  <a:spcPct val="0"/>
                </a:spcBef>
                <a:spcAft>
                  <a:spcPct val="35000"/>
                </a:spcAft>
                <a:buNone/>
              </a:pPr>
              <a:r>
                <a:rPr lang="en-GB" sz="1400" kern="1200" dirty="0"/>
                <a:t>Stories</a:t>
              </a:r>
            </a:p>
          </p:txBody>
        </p:sp>
        <p:sp>
          <p:nvSpPr>
            <p:cNvPr id="24" name="Freeform: Shape 23">
              <a:extLst>
                <a:ext uri="{FF2B5EF4-FFF2-40B4-BE49-F238E27FC236}">
                  <a16:creationId xmlns:a16="http://schemas.microsoft.com/office/drawing/2014/main" id="{31788FEF-B0CE-4BEC-BE90-175835C7350C}"/>
                </a:ext>
              </a:extLst>
            </p:cNvPr>
            <p:cNvSpPr/>
            <p:nvPr/>
          </p:nvSpPr>
          <p:spPr>
            <a:xfrm>
              <a:off x="9884979" y="3680071"/>
              <a:ext cx="1103295" cy="1103295"/>
            </a:xfrm>
            <a:custGeom>
              <a:avLst/>
              <a:gdLst>
                <a:gd name="connsiteX0" fmla="*/ 0 w 1103295"/>
                <a:gd name="connsiteY0" fmla="*/ 551648 h 1103295"/>
                <a:gd name="connsiteX1" fmla="*/ 551648 w 1103295"/>
                <a:gd name="connsiteY1" fmla="*/ 0 h 1103295"/>
                <a:gd name="connsiteX2" fmla="*/ 1103296 w 1103295"/>
                <a:gd name="connsiteY2" fmla="*/ 551648 h 1103295"/>
                <a:gd name="connsiteX3" fmla="*/ 551648 w 1103295"/>
                <a:gd name="connsiteY3" fmla="*/ 1103296 h 1103295"/>
                <a:gd name="connsiteX4" fmla="*/ 0 w 1103295"/>
                <a:gd name="connsiteY4" fmla="*/ 551648 h 1103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95" h="1103295">
                  <a:moveTo>
                    <a:pt x="0" y="551648"/>
                  </a:moveTo>
                  <a:cubicBezTo>
                    <a:pt x="0" y="246981"/>
                    <a:pt x="246981" y="0"/>
                    <a:pt x="551648" y="0"/>
                  </a:cubicBezTo>
                  <a:cubicBezTo>
                    <a:pt x="856315" y="0"/>
                    <a:pt x="1103296" y="246981"/>
                    <a:pt x="1103296" y="551648"/>
                  </a:cubicBezTo>
                  <a:cubicBezTo>
                    <a:pt x="1103296" y="856315"/>
                    <a:pt x="856315" y="1103296"/>
                    <a:pt x="551648" y="1103296"/>
                  </a:cubicBezTo>
                  <a:cubicBezTo>
                    <a:pt x="246981" y="1103296"/>
                    <a:pt x="0" y="856315"/>
                    <a:pt x="0" y="551648"/>
                  </a:cubicBezTo>
                  <a:close/>
                </a:path>
              </a:pathLst>
            </a:custGeom>
            <a:solidFill>
              <a:srgbClr val="2E75B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099" tIns="171099" rIns="171099" bIns="171099" numCol="1" spcCol="1270" anchor="ctr" anchorCtr="0">
              <a:noAutofit/>
            </a:bodyPr>
            <a:lstStyle/>
            <a:p>
              <a:pPr marL="0" lvl="0" indent="0" algn="ctr" defTabSz="666750">
                <a:lnSpc>
                  <a:spcPct val="90000"/>
                </a:lnSpc>
                <a:spcBef>
                  <a:spcPct val="0"/>
                </a:spcBef>
                <a:spcAft>
                  <a:spcPct val="35000"/>
                </a:spcAft>
                <a:buNone/>
              </a:pPr>
              <a:r>
                <a:rPr lang="en-GB" sz="1500" kern="1200" dirty="0"/>
                <a:t>Using services</a:t>
              </a:r>
            </a:p>
          </p:txBody>
        </p:sp>
        <p:sp>
          <p:nvSpPr>
            <p:cNvPr id="28" name="Freeform: Shape 27">
              <a:extLst>
                <a:ext uri="{FF2B5EF4-FFF2-40B4-BE49-F238E27FC236}">
                  <a16:creationId xmlns:a16="http://schemas.microsoft.com/office/drawing/2014/main" id="{FEC62BF5-6980-47BC-8556-F1A0943F4917}"/>
                </a:ext>
              </a:extLst>
            </p:cNvPr>
            <p:cNvSpPr/>
            <p:nvPr/>
          </p:nvSpPr>
          <p:spPr>
            <a:xfrm>
              <a:off x="8525652" y="1489825"/>
              <a:ext cx="1103295" cy="1103295"/>
            </a:xfrm>
            <a:custGeom>
              <a:avLst/>
              <a:gdLst>
                <a:gd name="connsiteX0" fmla="*/ 0 w 1103295"/>
                <a:gd name="connsiteY0" fmla="*/ 551648 h 1103295"/>
                <a:gd name="connsiteX1" fmla="*/ 551648 w 1103295"/>
                <a:gd name="connsiteY1" fmla="*/ 0 h 1103295"/>
                <a:gd name="connsiteX2" fmla="*/ 1103296 w 1103295"/>
                <a:gd name="connsiteY2" fmla="*/ 551648 h 1103295"/>
                <a:gd name="connsiteX3" fmla="*/ 551648 w 1103295"/>
                <a:gd name="connsiteY3" fmla="*/ 1103296 h 1103295"/>
                <a:gd name="connsiteX4" fmla="*/ 0 w 1103295"/>
                <a:gd name="connsiteY4" fmla="*/ 551648 h 1103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95" h="1103295">
                  <a:moveTo>
                    <a:pt x="0" y="551648"/>
                  </a:moveTo>
                  <a:cubicBezTo>
                    <a:pt x="0" y="246981"/>
                    <a:pt x="246981" y="0"/>
                    <a:pt x="551648" y="0"/>
                  </a:cubicBezTo>
                  <a:cubicBezTo>
                    <a:pt x="856315" y="0"/>
                    <a:pt x="1103296" y="246981"/>
                    <a:pt x="1103296" y="551648"/>
                  </a:cubicBezTo>
                  <a:cubicBezTo>
                    <a:pt x="1103296" y="856315"/>
                    <a:pt x="856315" y="1103296"/>
                    <a:pt x="551648" y="1103296"/>
                  </a:cubicBezTo>
                  <a:cubicBezTo>
                    <a:pt x="246981" y="1103296"/>
                    <a:pt x="0" y="856315"/>
                    <a:pt x="0" y="551648"/>
                  </a:cubicBezTo>
                  <a:close/>
                </a:path>
              </a:pathLst>
            </a:custGeom>
            <a:solidFill>
              <a:srgbClr val="2E75B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099" tIns="171099" rIns="171099" bIns="171099" numCol="1" spcCol="1270" anchor="ctr" anchorCtr="0">
              <a:noAutofit/>
            </a:bodyPr>
            <a:lstStyle/>
            <a:p>
              <a:pPr marL="0" lvl="0" indent="0" algn="ctr" defTabSz="666750">
                <a:lnSpc>
                  <a:spcPct val="90000"/>
                </a:lnSpc>
                <a:spcBef>
                  <a:spcPct val="0"/>
                </a:spcBef>
                <a:spcAft>
                  <a:spcPct val="35000"/>
                </a:spcAft>
                <a:buNone/>
              </a:pPr>
              <a:r>
                <a:rPr lang="en-GB" sz="1500" kern="1200" dirty="0"/>
                <a:t>Packet tracing</a:t>
              </a:r>
            </a:p>
          </p:txBody>
        </p:sp>
        <p:sp>
          <p:nvSpPr>
            <p:cNvPr id="30" name="Freeform: Shape 29">
              <a:extLst>
                <a:ext uri="{FF2B5EF4-FFF2-40B4-BE49-F238E27FC236}">
                  <a16:creationId xmlns:a16="http://schemas.microsoft.com/office/drawing/2014/main" id="{E8D7F32D-3B45-47EE-8550-6CDEFE3D1203}"/>
                </a:ext>
              </a:extLst>
            </p:cNvPr>
            <p:cNvSpPr/>
            <p:nvPr/>
          </p:nvSpPr>
          <p:spPr>
            <a:xfrm>
              <a:off x="9884979" y="2189443"/>
              <a:ext cx="1103295" cy="1103295"/>
            </a:xfrm>
            <a:custGeom>
              <a:avLst/>
              <a:gdLst>
                <a:gd name="connsiteX0" fmla="*/ 0 w 1103295"/>
                <a:gd name="connsiteY0" fmla="*/ 551648 h 1103295"/>
                <a:gd name="connsiteX1" fmla="*/ 551648 w 1103295"/>
                <a:gd name="connsiteY1" fmla="*/ 0 h 1103295"/>
                <a:gd name="connsiteX2" fmla="*/ 1103296 w 1103295"/>
                <a:gd name="connsiteY2" fmla="*/ 551648 h 1103295"/>
                <a:gd name="connsiteX3" fmla="*/ 551648 w 1103295"/>
                <a:gd name="connsiteY3" fmla="*/ 1103296 h 1103295"/>
                <a:gd name="connsiteX4" fmla="*/ 0 w 1103295"/>
                <a:gd name="connsiteY4" fmla="*/ 551648 h 1103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95" h="1103295">
                  <a:moveTo>
                    <a:pt x="0" y="551648"/>
                  </a:moveTo>
                  <a:cubicBezTo>
                    <a:pt x="0" y="246981"/>
                    <a:pt x="246981" y="0"/>
                    <a:pt x="551648" y="0"/>
                  </a:cubicBezTo>
                  <a:cubicBezTo>
                    <a:pt x="856315" y="0"/>
                    <a:pt x="1103296" y="246981"/>
                    <a:pt x="1103296" y="551648"/>
                  </a:cubicBezTo>
                  <a:cubicBezTo>
                    <a:pt x="1103296" y="856315"/>
                    <a:pt x="856315" y="1103296"/>
                    <a:pt x="551648" y="1103296"/>
                  </a:cubicBezTo>
                  <a:cubicBezTo>
                    <a:pt x="246981" y="1103296"/>
                    <a:pt x="0" y="856315"/>
                    <a:pt x="0" y="551648"/>
                  </a:cubicBezTo>
                  <a:close/>
                </a:path>
              </a:pathLst>
            </a:custGeom>
            <a:solidFill>
              <a:srgbClr val="2E75B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099" tIns="171099" rIns="171099" bIns="171099" numCol="1" spcCol="1270" anchor="ctr" anchorCtr="0">
              <a:noAutofit/>
            </a:bodyPr>
            <a:lstStyle/>
            <a:p>
              <a:pPr marL="0" lvl="0" indent="0" algn="ctr" defTabSz="666750">
                <a:lnSpc>
                  <a:spcPct val="90000"/>
                </a:lnSpc>
                <a:spcBef>
                  <a:spcPct val="0"/>
                </a:spcBef>
                <a:spcAft>
                  <a:spcPct val="35000"/>
                </a:spcAft>
                <a:buNone/>
              </a:pPr>
              <a:r>
                <a:rPr lang="en-GB" sz="1500" kern="1200" dirty="0"/>
                <a:t>Building a simplified network</a:t>
              </a:r>
            </a:p>
          </p:txBody>
        </p:sp>
      </p:grpSp>
    </p:spTree>
    <p:extLst>
      <p:ext uri="{BB962C8B-B14F-4D97-AF65-F5344CB8AC3E}">
        <p14:creationId xmlns:p14="http://schemas.microsoft.com/office/powerpoint/2010/main" val="766117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D1E8C1-B3C6-43D8-ABE1-0FF9E8BB5E42}"/>
              </a:ext>
            </a:extLst>
          </p:cNvPr>
          <p:cNvPicPr>
            <a:picLocks noChangeAspect="1"/>
          </p:cNvPicPr>
          <p:nvPr/>
        </p:nvPicPr>
        <p:blipFill rotWithShape="1">
          <a:blip r:embed="rId3"/>
          <a:srcRect l="54584" r="2433" b="18389"/>
          <a:stretch/>
        </p:blipFill>
        <p:spPr>
          <a:xfrm>
            <a:off x="5968168" y="266129"/>
            <a:ext cx="6223832" cy="6272783"/>
          </a:xfrm>
          <a:prstGeom prst="rect">
            <a:avLst/>
          </a:prstGeom>
        </p:spPr>
      </p:pic>
      <p:pic>
        <p:nvPicPr>
          <p:cNvPr id="6" name="Picture 5">
            <a:extLst>
              <a:ext uri="{FF2B5EF4-FFF2-40B4-BE49-F238E27FC236}">
                <a16:creationId xmlns:a16="http://schemas.microsoft.com/office/drawing/2014/main" id="{DD69925A-E314-4900-AEE1-23C07117E4B8}"/>
              </a:ext>
            </a:extLst>
          </p:cNvPr>
          <p:cNvPicPr>
            <a:picLocks noChangeAspect="1"/>
          </p:cNvPicPr>
          <p:nvPr/>
        </p:nvPicPr>
        <p:blipFill rotWithShape="1">
          <a:blip r:embed="rId3"/>
          <a:srcRect l="3440" r="59628" b="28825"/>
          <a:stretch/>
        </p:blipFill>
        <p:spPr>
          <a:xfrm>
            <a:off x="299319" y="266129"/>
            <a:ext cx="5668849" cy="5799137"/>
          </a:xfrm>
          <a:prstGeom prst="rect">
            <a:avLst/>
          </a:prstGeom>
        </p:spPr>
      </p:pic>
      <p:sp>
        <p:nvSpPr>
          <p:cNvPr id="8" name="TextBox 7">
            <a:extLst>
              <a:ext uri="{FF2B5EF4-FFF2-40B4-BE49-F238E27FC236}">
                <a16:creationId xmlns:a16="http://schemas.microsoft.com/office/drawing/2014/main" id="{FC6BD990-01F5-409D-B3C9-4FAEEE4B3738}"/>
              </a:ext>
            </a:extLst>
          </p:cNvPr>
          <p:cNvSpPr txBox="1"/>
          <p:nvPr/>
        </p:nvSpPr>
        <p:spPr>
          <a:xfrm>
            <a:off x="914400" y="658368"/>
            <a:ext cx="630301" cy="1015663"/>
          </a:xfrm>
          <a:prstGeom prst="rect">
            <a:avLst/>
          </a:prstGeom>
          <a:noFill/>
        </p:spPr>
        <p:txBody>
          <a:bodyPr wrap="none" rtlCol="0">
            <a:spAutoFit/>
          </a:bodyPr>
          <a:lstStyle/>
          <a:p>
            <a:r>
              <a:rPr lang="en-GB" sz="6000" dirty="0"/>
              <a:t>A</a:t>
            </a:r>
          </a:p>
        </p:txBody>
      </p:sp>
      <p:sp>
        <p:nvSpPr>
          <p:cNvPr id="9" name="TextBox 8">
            <a:extLst>
              <a:ext uri="{FF2B5EF4-FFF2-40B4-BE49-F238E27FC236}">
                <a16:creationId xmlns:a16="http://schemas.microsoft.com/office/drawing/2014/main" id="{720B2F1F-E40D-4C48-99BD-2A7DD1B7563A}"/>
              </a:ext>
            </a:extLst>
          </p:cNvPr>
          <p:cNvSpPr txBox="1"/>
          <p:nvPr/>
        </p:nvSpPr>
        <p:spPr>
          <a:xfrm>
            <a:off x="10391635" y="634238"/>
            <a:ext cx="603050" cy="1015663"/>
          </a:xfrm>
          <a:prstGeom prst="rect">
            <a:avLst/>
          </a:prstGeom>
          <a:noFill/>
        </p:spPr>
        <p:txBody>
          <a:bodyPr wrap="none" rtlCol="0">
            <a:spAutoFit/>
          </a:bodyPr>
          <a:lstStyle/>
          <a:p>
            <a:r>
              <a:rPr lang="en-GB" sz="6000" dirty="0"/>
              <a:t>B</a:t>
            </a:r>
          </a:p>
        </p:txBody>
      </p:sp>
      <p:sp>
        <p:nvSpPr>
          <p:cNvPr id="10" name="Rectangle 9">
            <a:extLst>
              <a:ext uri="{FF2B5EF4-FFF2-40B4-BE49-F238E27FC236}">
                <a16:creationId xmlns:a16="http://schemas.microsoft.com/office/drawing/2014/main" id="{A0B4AE08-ED66-43B5-9C19-3B3D9A39982D}"/>
              </a:ext>
            </a:extLst>
          </p:cNvPr>
          <p:cNvSpPr/>
          <p:nvPr/>
        </p:nvSpPr>
        <p:spPr>
          <a:xfrm>
            <a:off x="4341629" y="6406403"/>
            <a:ext cx="4596258" cy="369332"/>
          </a:xfrm>
          <a:prstGeom prst="rect">
            <a:avLst/>
          </a:prstGeom>
        </p:spPr>
        <p:txBody>
          <a:bodyPr wrap="none">
            <a:spAutoFit/>
          </a:bodyPr>
          <a:lstStyle/>
          <a:p>
            <a:r>
              <a:rPr lang="en-GB" dirty="0"/>
              <a:t> Network knowledge structures (</a:t>
            </a:r>
            <a:r>
              <a:rPr lang="en-GB" dirty="0" err="1"/>
              <a:t>DiCerbo,2007</a:t>
            </a:r>
            <a:r>
              <a:rPr lang="en-GB" dirty="0"/>
              <a:t>)</a:t>
            </a:r>
          </a:p>
        </p:txBody>
      </p:sp>
      <p:sp>
        <p:nvSpPr>
          <p:cNvPr id="11" name="TextBox 10">
            <a:extLst>
              <a:ext uri="{FF2B5EF4-FFF2-40B4-BE49-F238E27FC236}">
                <a16:creationId xmlns:a16="http://schemas.microsoft.com/office/drawing/2014/main" id="{F271D948-DCEF-4D3E-9296-CD3BD37A7252}"/>
              </a:ext>
            </a:extLst>
          </p:cNvPr>
          <p:cNvSpPr txBox="1"/>
          <p:nvPr/>
        </p:nvSpPr>
        <p:spPr>
          <a:xfrm>
            <a:off x="10572340" y="6187105"/>
            <a:ext cx="1051891" cy="369332"/>
          </a:xfrm>
          <a:prstGeom prst="rect">
            <a:avLst/>
          </a:prstGeom>
          <a:noFill/>
        </p:spPr>
        <p:txBody>
          <a:bodyPr wrap="none" rtlCol="0">
            <a:spAutoFit/>
          </a:bodyPr>
          <a:lstStyle/>
          <a:p>
            <a:r>
              <a:rPr lang="en-GB" i="1" dirty="0">
                <a:solidFill>
                  <a:schemeClr val="bg1">
                    <a:lumMod val="75000"/>
                  </a:schemeClr>
                </a:solidFill>
              </a:rPr>
              <a:t>Handout </a:t>
            </a:r>
          </a:p>
        </p:txBody>
      </p:sp>
    </p:spTree>
    <p:extLst>
      <p:ext uri="{BB962C8B-B14F-4D97-AF65-F5344CB8AC3E}">
        <p14:creationId xmlns:p14="http://schemas.microsoft.com/office/powerpoint/2010/main" val="1833012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Four mental models for reflecting on teaching</a:t>
            </a:r>
          </a:p>
        </p:txBody>
      </p:sp>
      <p:sp>
        <p:nvSpPr>
          <p:cNvPr id="4" name="Content Placeholder 3"/>
          <p:cNvSpPr>
            <a:spLocks noGrp="1"/>
          </p:cNvSpPr>
          <p:nvPr>
            <p:ph sz="half" idx="1"/>
          </p:nvPr>
        </p:nvSpPr>
        <p:spPr>
          <a:xfrm>
            <a:off x="476250" y="1979612"/>
            <a:ext cx="11163122" cy="4740395"/>
          </a:xfrm>
        </p:spPr>
        <p:txBody>
          <a:bodyPr>
            <a:normAutofit fontScale="77500" lnSpcReduction="20000"/>
          </a:bodyPr>
          <a:lstStyle/>
          <a:p>
            <a:pPr>
              <a:lnSpc>
                <a:spcPct val="150000"/>
              </a:lnSpc>
            </a:pPr>
            <a:r>
              <a:rPr lang="en-GB" sz="6500" dirty="0"/>
              <a:t>PCK</a:t>
            </a:r>
          </a:p>
          <a:p>
            <a:pPr>
              <a:lnSpc>
                <a:spcPct val="150000"/>
              </a:lnSpc>
            </a:pPr>
            <a:r>
              <a:rPr lang="en-GB" sz="6500" dirty="0"/>
              <a:t>Semantic Waves</a:t>
            </a:r>
          </a:p>
          <a:p>
            <a:pPr>
              <a:lnSpc>
                <a:spcPct val="150000"/>
              </a:lnSpc>
            </a:pPr>
            <a:r>
              <a:rPr lang="en-GB" sz="6500" dirty="0"/>
              <a:t>Bloom’s knowledge dimension</a:t>
            </a:r>
          </a:p>
          <a:p>
            <a:pPr>
              <a:lnSpc>
                <a:spcPct val="150000"/>
              </a:lnSpc>
            </a:pPr>
            <a:r>
              <a:rPr lang="en-GB" sz="6500" dirty="0"/>
              <a:t>Instructional approaches </a:t>
            </a:r>
          </a:p>
        </p:txBody>
      </p:sp>
      <p:pic>
        <p:nvPicPr>
          <p:cNvPr id="5" name="Picture 4">
            <a:extLst>
              <a:ext uri="{FF2B5EF4-FFF2-40B4-BE49-F238E27FC236}">
                <a16:creationId xmlns:a16="http://schemas.microsoft.com/office/drawing/2014/main" id="{FAD575B5-1ACF-42DB-A153-6138BD417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495" y="3358497"/>
            <a:ext cx="2801048" cy="1157079"/>
          </a:xfrm>
          <a:prstGeom prst="rect">
            <a:avLst/>
          </a:prstGeom>
        </p:spPr>
      </p:pic>
      <p:pic>
        <p:nvPicPr>
          <p:cNvPr id="6" name="Picture 5"/>
          <p:cNvPicPr>
            <a:picLocks noChangeAspect="1"/>
          </p:cNvPicPr>
          <p:nvPr/>
        </p:nvPicPr>
        <p:blipFill>
          <a:blip r:embed="rId3"/>
          <a:stretch>
            <a:fillRect/>
          </a:stretch>
        </p:blipFill>
        <p:spPr>
          <a:xfrm>
            <a:off x="3255947" y="1979612"/>
            <a:ext cx="3155447" cy="1200149"/>
          </a:xfrm>
          <a:prstGeom prst="rect">
            <a:avLst/>
          </a:prstGeom>
        </p:spPr>
      </p:pic>
      <p:pic>
        <p:nvPicPr>
          <p:cNvPr id="7" name="Picture 6"/>
          <p:cNvPicPr>
            <a:picLocks noChangeAspect="1"/>
          </p:cNvPicPr>
          <p:nvPr/>
        </p:nvPicPr>
        <p:blipFill>
          <a:blip r:embed="rId4"/>
          <a:stretch>
            <a:fillRect/>
          </a:stretch>
        </p:blipFill>
        <p:spPr>
          <a:xfrm>
            <a:off x="9180088" y="4133673"/>
            <a:ext cx="2639893" cy="1347560"/>
          </a:xfrm>
          <a:prstGeom prst="rect">
            <a:avLst/>
          </a:prstGeom>
        </p:spPr>
      </p:pic>
      <p:pic>
        <p:nvPicPr>
          <p:cNvPr id="8" name="Picture 7"/>
          <p:cNvPicPr>
            <a:picLocks noChangeAspect="1"/>
          </p:cNvPicPr>
          <p:nvPr/>
        </p:nvPicPr>
        <p:blipFill>
          <a:blip r:embed="rId5"/>
          <a:stretch>
            <a:fillRect/>
          </a:stretch>
        </p:blipFill>
        <p:spPr>
          <a:xfrm>
            <a:off x="8699230" y="6067021"/>
            <a:ext cx="1812253" cy="619124"/>
          </a:xfrm>
          <a:prstGeom prst="rect">
            <a:avLst/>
          </a:prstGeom>
        </p:spPr>
      </p:pic>
      <p:pic>
        <p:nvPicPr>
          <p:cNvPr id="9" name="Picture 8"/>
          <p:cNvPicPr>
            <a:picLocks noChangeAspect="1"/>
          </p:cNvPicPr>
          <p:nvPr/>
        </p:nvPicPr>
        <p:blipFill>
          <a:blip r:embed="rId6"/>
          <a:stretch>
            <a:fillRect/>
          </a:stretch>
        </p:blipFill>
        <p:spPr>
          <a:xfrm>
            <a:off x="7723852" y="5481233"/>
            <a:ext cx="1551074" cy="884805"/>
          </a:xfrm>
          <a:prstGeom prst="rect">
            <a:avLst/>
          </a:prstGeom>
        </p:spPr>
      </p:pic>
    </p:spTree>
    <p:extLst>
      <p:ext uri="{BB962C8B-B14F-4D97-AF65-F5344CB8AC3E}">
        <p14:creationId xmlns:p14="http://schemas.microsoft.com/office/powerpoint/2010/main" val="3538322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3" name="Oval 2"/>
          <p:cNvSpPr/>
          <p:nvPr/>
        </p:nvSpPr>
        <p:spPr>
          <a:xfrm>
            <a:off x="668177" y="1966335"/>
            <a:ext cx="6721485" cy="404128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a:solidFill>
                  <a:schemeClr val="tx1"/>
                </a:solidFill>
              </a:rPr>
              <a:t>Content </a:t>
            </a:r>
          </a:p>
          <a:p>
            <a:pPr algn="ctr"/>
            <a:r>
              <a:rPr lang="en-GB" sz="3200" dirty="0">
                <a:solidFill>
                  <a:schemeClr val="tx1"/>
                </a:solidFill>
              </a:rPr>
              <a:t>Knowledge</a:t>
            </a:r>
          </a:p>
        </p:txBody>
      </p:sp>
      <p:sp>
        <p:nvSpPr>
          <p:cNvPr id="14" name="Oval 13"/>
          <p:cNvSpPr/>
          <p:nvPr/>
        </p:nvSpPr>
        <p:spPr>
          <a:xfrm>
            <a:off x="4970033" y="1976768"/>
            <a:ext cx="6721485" cy="404128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a:solidFill>
                  <a:schemeClr val="tx1"/>
                </a:solidFill>
              </a:rPr>
              <a:t>Pedagogical </a:t>
            </a:r>
          </a:p>
          <a:p>
            <a:pPr algn="ctr"/>
            <a:r>
              <a:rPr lang="en-GB" sz="3200" dirty="0">
                <a:solidFill>
                  <a:schemeClr val="tx1"/>
                </a:solidFill>
              </a:rPr>
              <a:t>Knowledge</a:t>
            </a:r>
          </a:p>
        </p:txBody>
      </p:sp>
      <p:sp>
        <p:nvSpPr>
          <p:cNvPr id="6" name="TextBox 5"/>
          <p:cNvSpPr txBox="1"/>
          <p:nvPr/>
        </p:nvSpPr>
        <p:spPr>
          <a:xfrm>
            <a:off x="3240758" y="5229836"/>
            <a:ext cx="1847557" cy="461665"/>
          </a:xfrm>
          <a:prstGeom prst="rect">
            <a:avLst/>
          </a:prstGeom>
          <a:noFill/>
        </p:spPr>
        <p:txBody>
          <a:bodyPr wrap="none" rtlCol="0">
            <a:spAutoFit/>
          </a:bodyPr>
          <a:lstStyle/>
          <a:p>
            <a:r>
              <a:rPr lang="en-GB" sz="2400" i="1" dirty="0"/>
              <a:t>Data transfer</a:t>
            </a:r>
          </a:p>
        </p:txBody>
      </p:sp>
      <p:sp>
        <p:nvSpPr>
          <p:cNvPr id="18" name="TextBox 17"/>
          <p:cNvSpPr txBox="1"/>
          <p:nvPr/>
        </p:nvSpPr>
        <p:spPr>
          <a:xfrm>
            <a:off x="1652547" y="4446285"/>
            <a:ext cx="1838150" cy="830997"/>
          </a:xfrm>
          <a:prstGeom prst="rect">
            <a:avLst/>
          </a:prstGeom>
          <a:noFill/>
        </p:spPr>
        <p:txBody>
          <a:bodyPr wrap="square" rtlCol="0">
            <a:spAutoFit/>
          </a:bodyPr>
          <a:lstStyle/>
          <a:p>
            <a:pPr algn="ctr"/>
            <a:r>
              <a:rPr lang="en-GB" sz="2400" i="1" dirty="0"/>
              <a:t>Security, performance</a:t>
            </a:r>
          </a:p>
        </p:txBody>
      </p:sp>
      <p:sp>
        <p:nvSpPr>
          <p:cNvPr id="20" name="TextBox 19"/>
          <p:cNvSpPr txBox="1"/>
          <p:nvPr/>
        </p:nvSpPr>
        <p:spPr>
          <a:xfrm>
            <a:off x="509384" y="3466399"/>
            <a:ext cx="2461041" cy="830997"/>
          </a:xfrm>
          <a:prstGeom prst="rect">
            <a:avLst/>
          </a:prstGeom>
          <a:noFill/>
        </p:spPr>
        <p:txBody>
          <a:bodyPr wrap="square" rtlCol="0">
            <a:spAutoFit/>
          </a:bodyPr>
          <a:lstStyle/>
          <a:p>
            <a:pPr algn="ctr"/>
            <a:r>
              <a:rPr lang="en-GB" sz="2400" i="1" dirty="0"/>
              <a:t>Network uses (Services)</a:t>
            </a:r>
          </a:p>
        </p:txBody>
      </p:sp>
      <p:sp>
        <p:nvSpPr>
          <p:cNvPr id="2" name="TextBox 1"/>
          <p:cNvSpPr txBox="1"/>
          <p:nvPr/>
        </p:nvSpPr>
        <p:spPr>
          <a:xfrm>
            <a:off x="5436159" y="6515063"/>
            <a:ext cx="6627929" cy="338554"/>
          </a:xfrm>
          <a:prstGeom prst="rect">
            <a:avLst/>
          </a:prstGeom>
          <a:noFill/>
        </p:spPr>
        <p:txBody>
          <a:bodyPr wrap="square" rtlCol="0">
            <a:spAutoFit/>
          </a:bodyPr>
          <a:lstStyle/>
          <a:p>
            <a:pPr algn="r"/>
            <a:r>
              <a:rPr lang="en-GB" sz="1600" dirty="0"/>
              <a:t>Adapted version of pedagogical content knowledge (PCK)  (Shulman, 1986)</a:t>
            </a:r>
          </a:p>
        </p:txBody>
      </p:sp>
      <p:sp>
        <p:nvSpPr>
          <p:cNvPr id="21" name="TextBox 20"/>
          <p:cNvSpPr txBox="1"/>
          <p:nvPr/>
        </p:nvSpPr>
        <p:spPr>
          <a:xfrm>
            <a:off x="7389662" y="3628396"/>
            <a:ext cx="3445565" cy="1117935"/>
          </a:xfrm>
          <a:prstGeom prst="rect">
            <a:avLst/>
          </a:prstGeom>
          <a:noFill/>
        </p:spPr>
        <p:txBody>
          <a:bodyPr wrap="square" rtlCol="0">
            <a:spAutoFit/>
          </a:bodyPr>
          <a:lstStyle/>
          <a:p>
            <a:pPr algn="ctr"/>
            <a:r>
              <a:rPr lang="en-GB" sz="1333" dirty="0"/>
              <a:t>planning, progression, assessment, relationships, interventions, differentiation, inclusion, relevance, feedback, questioning, scaffolding, visualisations, active learning, direct teaching, discovery learning,  resources…</a:t>
            </a:r>
          </a:p>
        </p:txBody>
      </p:sp>
      <p:sp>
        <p:nvSpPr>
          <p:cNvPr id="4" name="Rectangle 3">
            <a:extLst>
              <a:ext uri="{FF2B5EF4-FFF2-40B4-BE49-F238E27FC236}">
                <a16:creationId xmlns:a16="http://schemas.microsoft.com/office/drawing/2014/main" id="{E51B55B6-A582-4AFA-A6C7-BA8BCFA65307}"/>
              </a:ext>
            </a:extLst>
          </p:cNvPr>
          <p:cNvSpPr/>
          <p:nvPr/>
        </p:nvSpPr>
        <p:spPr>
          <a:xfrm>
            <a:off x="5342093" y="3188002"/>
            <a:ext cx="1877882" cy="1569660"/>
          </a:xfrm>
          <a:prstGeom prst="rect">
            <a:avLst/>
          </a:prstGeom>
        </p:spPr>
        <p:txBody>
          <a:bodyPr wrap="square">
            <a:spAutoFit/>
          </a:bodyPr>
          <a:lstStyle/>
          <a:p>
            <a:pPr algn="ctr"/>
            <a:r>
              <a:rPr lang="en-GB" sz="2400" dirty="0">
                <a:solidFill>
                  <a:srgbClr val="FF0000"/>
                </a:solidFill>
              </a:rPr>
              <a:t>Pedagogical Content Knowledge </a:t>
            </a:r>
          </a:p>
          <a:p>
            <a:pPr algn="ctr"/>
            <a:r>
              <a:rPr lang="en-GB" sz="2400" dirty="0">
                <a:solidFill>
                  <a:srgbClr val="FF0000"/>
                </a:solidFill>
              </a:rPr>
              <a:t>(</a:t>
            </a:r>
            <a:r>
              <a:rPr lang="en-GB" sz="2400" dirty="0" err="1">
                <a:solidFill>
                  <a:srgbClr val="FF0000"/>
                </a:solidFill>
              </a:rPr>
              <a:t>PCK</a:t>
            </a:r>
            <a:r>
              <a:rPr lang="en-GB" sz="2400" dirty="0">
                <a:solidFill>
                  <a:srgbClr val="FF0000"/>
                </a:solidFill>
              </a:rPr>
              <a:t>)</a:t>
            </a:r>
          </a:p>
        </p:txBody>
      </p:sp>
      <p:sp>
        <p:nvSpPr>
          <p:cNvPr id="7" name="Arrow: Down 6">
            <a:extLst>
              <a:ext uri="{FF2B5EF4-FFF2-40B4-BE49-F238E27FC236}">
                <a16:creationId xmlns:a16="http://schemas.microsoft.com/office/drawing/2014/main" id="{0BD46EE2-1B1D-42E9-BA2E-6F0E4FAE2EF3}"/>
              </a:ext>
            </a:extLst>
          </p:cNvPr>
          <p:cNvSpPr/>
          <p:nvPr/>
        </p:nvSpPr>
        <p:spPr>
          <a:xfrm rot="10800000">
            <a:off x="5827984" y="4757662"/>
            <a:ext cx="983226" cy="14060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7">
            <a:extLst>
              <a:ext uri="{FF2B5EF4-FFF2-40B4-BE49-F238E27FC236}">
                <a16:creationId xmlns:a16="http://schemas.microsoft.com/office/drawing/2014/main" id="{256D2ED0-91D5-4D02-8849-F8D69532BCEA}"/>
              </a:ext>
            </a:extLst>
          </p:cNvPr>
          <p:cNvSpPr>
            <a:spLocks noGrp="1"/>
          </p:cNvSpPr>
          <p:nvPr>
            <p:ph type="title"/>
          </p:nvPr>
        </p:nvSpPr>
        <p:spPr/>
        <p:txBody>
          <a:bodyPr/>
          <a:lstStyle/>
          <a:p>
            <a:r>
              <a:rPr lang="en-GB" dirty="0"/>
              <a:t>In order to teach networks</a:t>
            </a:r>
          </a:p>
        </p:txBody>
      </p:sp>
      <p:sp>
        <p:nvSpPr>
          <p:cNvPr id="13" name="TextBox 12">
            <a:extLst>
              <a:ext uri="{FF2B5EF4-FFF2-40B4-BE49-F238E27FC236}">
                <a16:creationId xmlns:a16="http://schemas.microsoft.com/office/drawing/2014/main" id="{11045E6F-9942-4935-8EAE-8595E631D25D}"/>
              </a:ext>
            </a:extLst>
          </p:cNvPr>
          <p:cNvSpPr txBox="1"/>
          <p:nvPr/>
        </p:nvSpPr>
        <p:spPr>
          <a:xfrm flipH="1">
            <a:off x="3373291" y="3715944"/>
            <a:ext cx="1311256" cy="830997"/>
          </a:xfrm>
          <a:prstGeom prst="rect">
            <a:avLst/>
          </a:prstGeom>
          <a:noFill/>
        </p:spPr>
        <p:txBody>
          <a:bodyPr wrap="square" rtlCol="0">
            <a:spAutoFit/>
          </a:bodyPr>
          <a:lstStyle/>
          <a:p>
            <a:r>
              <a:rPr lang="en-GB" sz="2400" i="1" dirty="0"/>
              <a:t>Network models</a:t>
            </a:r>
          </a:p>
        </p:txBody>
      </p:sp>
      <p:sp>
        <p:nvSpPr>
          <p:cNvPr id="15" name="TextBox 14">
            <a:extLst>
              <a:ext uri="{FF2B5EF4-FFF2-40B4-BE49-F238E27FC236}">
                <a16:creationId xmlns:a16="http://schemas.microsoft.com/office/drawing/2014/main" id="{F4E92488-435A-48FC-BA30-5F59906E3E64}"/>
              </a:ext>
            </a:extLst>
          </p:cNvPr>
          <p:cNvSpPr txBox="1"/>
          <p:nvPr/>
        </p:nvSpPr>
        <p:spPr>
          <a:xfrm>
            <a:off x="1459030" y="2664129"/>
            <a:ext cx="1340495" cy="461665"/>
          </a:xfrm>
          <a:prstGeom prst="rect">
            <a:avLst/>
          </a:prstGeom>
          <a:noFill/>
        </p:spPr>
        <p:txBody>
          <a:bodyPr wrap="none" rtlCol="0">
            <a:spAutoFit/>
          </a:bodyPr>
          <a:lstStyle/>
          <a:p>
            <a:r>
              <a:rPr lang="en-GB" sz="2400" i="1" dirty="0"/>
              <a:t>Protocols</a:t>
            </a:r>
          </a:p>
        </p:txBody>
      </p:sp>
      <p:sp>
        <p:nvSpPr>
          <p:cNvPr id="5" name="TextBox 4"/>
          <p:cNvSpPr txBox="1"/>
          <p:nvPr/>
        </p:nvSpPr>
        <p:spPr>
          <a:xfrm>
            <a:off x="5728285" y="6135298"/>
            <a:ext cx="1491690" cy="369332"/>
          </a:xfrm>
          <a:prstGeom prst="rect">
            <a:avLst/>
          </a:prstGeom>
          <a:noFill/>
        </p:spPr>
        <p:txBody>
          <a:bodyPr wrap="none" rtlCol="0">
            <a:spAutoFit/>
          </a:bodyPr>
          <a:lstStyle/>
          <a:p>
            <a:r>
              <a:rPr lang="en-GB" dirty="0"/>
              <a:t>Working walls</a:t>
            </a:r>
          </a:p>
        </p:txBody>
      </p:sp>
    </p:spTree>
    <p:extLst>
      <p:ext uri="{BB962C8B-B14F-4D97-AF65-F5344CB8AC3E}">
        <p14:creationId xmlns:p14="http://schemas.microsoft.com/office/powerpoint/2010/main" val="282253754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6" grpId="0"/>
      <p:bldP spid="18" grpId="0"/>
      <p:bldP spid="20" grpId="0"/>
      <p:bldP spid="21" grpId="0"/>
      <p:bldP spid="4" grpId="0"/>
      <p:bldP spid="7" grpId="0" animBg="1"/>
      <p:bldP spid="13"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4AC4764-598B-42F0-830D-5205344ECC89}"/>
              </a:ext>
            </a:extLst>
          </p:cNvPr>
          <p:cNvSpPr>
            <a:spLocks noGrp="1"/>
          </p:cNvSpPr>
          <p:nvPr>
            <p:ph type="title"/>
          </p:nvPr>
        </p:nvSpPr>
        <p:spPr/>
        <p:txBody>
          <a:bodyPr/>
          <a:lstStyle/>
          <a:p>
            <a:r>
              <a:rPr lang="en-GB" dirty="0"/>
              <a:t>Semantic Waves</a:t>
            </a:r>
          </a:p>
        </p:txBody>
      </p:sp>
      <p:pic>
        <p:nvPicPr>
          <p:cNvPr id="3" name="Picture 2">
            <a:extLst>
              <a:ext uri="{FF2B5EF4-FFF2-40B4-BE49-F238E27FC236}">
                <a16:creationId xmlns:a16="http://schemas.microsoft.com/office/drawing/2014/main" id="{FAD575B5-1ACF-42DB-A153-6138BD4176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150" y="1788234"/>
            <a:ext cx="8854289" cy="3657600"/>
          </a:xfrm>
          <a:prstGeom prst="rect">
            <a:avLst/>
          </a:prstGeom>
        </p:spPr>
      </p:pic>
      <p:sp>
        <p:nvSpPr>
          <p:cNvPr id="4" name="TextBox 3">
            <a:extLst>
              <a:ext uri="{FF2B5EF4-FFF2-40B4-BE49-F238E27FC236}">
                <a16:creationId xmlns:a16="http://schemas.microsoft.com/office/drawing/2014/main" id="{E2EB791E-8BF7-4848-BD45-9E9755FBBDD5}"/>
              </a:ext>
            </a:extLst>
          </p:cNvPr>
          <p:cNvSpPr txBox="1"/>
          <p:nvPr/>
        </p:nvSpPr>
        <p:spPr>
          <a:xfrm>
            <a:off x="4790155" y="5736499"/>
            <a:ext cx="6100388" cy="369332"/>
          </a:xfrm>
          <a:prstGeom prst="rect">
            <a:avLst/>
          </a:prstGeom>
          <a:noFill/>
        </p:spPr>
        <p:txBody>
          <a:bodyPr wrap="none" rtlCol="0">
            <a:spAutoFit/>
          </a:bodyPr>
          <a:lstStyle/>
          <a:p>
            <a:r>
              <a:rPr lang="en-GB" dirty="0"/>
              <a:t> Example of a semantic wave in Biology teaching (</a:t>
            </a:r>
            <a:r>
              <a:rPr lang="en-GB" dirty="0" err="1"/>
              <a:t>Maton</a:t>
            </a:r>
            <a:r>
              <a:rPr lang="en-GB" dirty="0"/>
              <a:t>, 2013)</a:t>
            </a:r>
          </a:p>
        </p:txBody>
      </p:sp>
      <p:sp>
        <p:nvSpPr>
          <p:cNvPr id="5" name="TextBox 4">
            <a:extLst>
              <a:ext uri="{FF2B5EF4-FFF2-40B4-BE49-F238E27FC236}">
                <a16:creationId xmlns:a16="http://schemas.microsoft.com/office/drawing/2014/main" id="{B476DDF2-B30C-4533-8ECA-387DE5E323DD}"/>
              </a:ext>
            </a:extLst>
          </p:cNvPr>
          <p:cNvSpPr txBox="1"/>
          <p:nvPr/>
        </p:nvSpPr>
        <p:spPr>
          <a:xfrm>
            <a:off x="4790155" y="6115662"/>
            <a:ext cx="6381137" cy="646331"/>
          </a:xfrm>
          <a:prstGeom prst="rect">
            <a:avLst/>
          </a:prstGeom>
          <a:noFill/>
        </p:spPr>
        <p:txBody>
          <a:bodyPr wrap="square" rtlCol="0">
            <a:spAutoFit/>
          </a:bodyPr>
          <a:lstStyle/>
          <a:p>
            <a:r>
              <a:rPr lang="en-GB" dirty="0"/>
              <a:t>Density – meaning – from technical (packed) to everyday meaning </a:t>
            </a:r>
          </a:p>
          <a:p>
            <a:r>
              <a:rPr lang="en-GB" dirty="0"/>
              <a:t>Gravity – context - from theory to practical/personal context</a:t>
            </a:r>
          </a:p>
        </p:txBody>
      </p:sp>
      <p:sp>
        <p:nvSpPr>
          <p:cNvPr id="2" name="TextBox 1">
            <a:extLst>
              <a:ext uri="{FF2B5EF4-FFF2-40B4-BE49-F238E27FC236}">
                <a16:creationId xmlns:a16="http://schemas.microsoft.com/office/drawing/2014/main" id="{9B7ED3D7-C2EB-473F-8EC5-64F1679D9E41}"/>
              </a:ext>
            </a:extLst>
          </p:cNvPr>
          <p:cNvSpPr txBox="1"/>
          <p:nvPr/>
        </p:nvSpPr>
        <p:spPr>
          <a:xfrm>
            <a:off x="10082262" y="2099490"/>
            <a:ext cx="1819175" cy="646331"/>
          </a:xfrm>
          <a:prstGeom prst="rect">
            <a:avLst/>
          </a:prstGeom>
          <a:noFill/>
        </p:spPr>
        <p:txBody>
          <a:bodyPr wrap="square" rtlCol="0">
            <a:spAutoFit/>
          </a:bodyPr>
          <a:lstStyle/>
          <a:p>
            <a:r>
              <a:rPr lang="en-GB" dirty="0">
                <a:solidFill>
                  <a:srgbClr val="FF0000"/>
                </a:solidFill>
              </a:rPr>
              <a:t>Technical vocab, no context</a:t>
            </a:r>
          </a:p>
        </p:txBody>
      </p:sp>
      <p:sp>
        <p:nvSpPr>
          <p:cNvPr id="9" name="TextBox 8">
            <a:extLst>
              <a:ext uri="{FF2B5EF4-FFF2-40B4-BE49-F238E27FC236}">
                <a16:creationId xmlns:a16="http://schemas.microsoft.com/office/drawing/2014/main" id="{DA2EB580-D7EC-40FA-B817-2CAC08CEAA2E}"/>
              </a:ext>
            </a:extLst>
          </p:cNvPr>
          <p:cNvSpPr txBox="1"/>
          <p:nvPr/>
        </p:nvSpPr>
        <p:spPr>
          <a:xfrm>
            <a:off x="520483" y="2099908"/>
            <a:ext cx="1819175" cy="646331"/>
          </a:xfrm>
          <a:prstGeom prst="rect">
            <a:avLst/>
          </a:prstGeom>
          <a:noFill/>
        </p:spPr>
        <p:txBody>
          <a:bodyPr wrap="square" rtlCol="0">
            <a:spAutoFit/>
          </a:bodyPr>
          <a:lstStyle/>
          <a:p>
            <a:r>
              <a:rPr lang="en-GB" dirty="0">
                <a:solidFill>
                  <a:srgbClr val="FF0000"/>
                </a:solidFill>
              </a:rPr>
              <a:t>Technical vocab, no context</a:t>
            </a:r>
          </a:p>
        </p:txBody>
      </p:sp>
      <p:sp>
        <p:nvSpPr>
          <p:cNvPr id="6" name="Rectangle 5">
            <a:extLst>
              <a:ext uri="{FF2B5EF4-FFF2-40B4-BE49-F238E27FC236}">
                <a16:creationId xmlns:a16="http://schemas.microsoft.com/office/drawing/2014/main" id="{01CCC699-DA26-480B-80DD-ACD5760EB321}"/>
              </a:ext>
            </a:extLst>
          </p:cNvPr>
          <p:cNvSpPr/>
          <p:nvPr/>
        </p:nvSpPr>
        <p:spPr>
          <a:xfrm>
            <a:off x="952901" y="1788234"/>
            <a:ext cx="1184660" cy="387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F13B0A9-64AF-411A-A47F-0DB238A1F14A}"/>
              </a:ext>
            </a:extLst>
          </p:cNvPr>
          <p:cNvSpPr/>
          <p:nvPr/>
        </p:nvSpPr>
        <p:spPr>
          <a:xfrm>
            <a:off x="952901" y="4735150"/>
            <a:ext cx="1184660" cy="387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FC771472-E341-4162-B2E2-15068A8D7891}"/>
              </a:ext>
            </a:extLst>
          </p:cNvPr>
          <p:cNvSpPr txBox="1"/>
          <p:nvPr/>
        </p:nvSpPr>
        <p:spPr>
          <a:xfrm>
            <a:off x="476250" y="4411541"/>
            <a:ext cx="2298004" cy="646331"/>
          </a:xfrm>
          <a:prstGeom prst="rect">
            <a:avLst/>
          </a:prstGeom>
          <a:noFill/>
        </p:spPr>
        <p:txBody>
          <a:bodyPr wrap="square" rtlCol="0">
            <a:spAutoFit/>
          </a:bodyPr>
          <a:lstStyle/>
          <a:p>
            <a:r>
              <a:rPr lang="en-GB" dirty="0">
                <a:solidFill>
                  <a:srgbClr val="FF0000"/>
                </a:solidFill>
              </a:rPr>
              <a:t>Everyday vocab, specific context</a:t>
            </a:r>
          </a:p>
        </p:txBody>
      </p:sp>
    </p:spTree>
    <p:extLst>
      <p:ext uri="{BB962C8B-B14F-4D97-AF65-F5344CB8AC3E}">
        <p14:creationId xmlns:p14="http://schemas.microsoft.com/office/powerpoint/2010/main" val="3294121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BC87C-2231-4DA3-A946-A2C39362261C}"/>
              </a:ext>
            </a:extLst>
          </p:cNvPr>
          <p:cNvSpPr>
            <a:spLocks noGrp="1"/>
          </p:cNvSpPr>
          <p:nvPr>
            <p:ph type="title"/>
          </p:nvPr>
        </p:nvSpPr>
        <p:spPr>
          <a:xfrm>
            <a:off x="476250" y="889190"/>
            <a:ext cx="10515600" cy="895350"/>
          </a:xfrm>
        </p:spPr>
        <p:txBody>
          <a:bodyPr>
            <a:normAutofit fontScale="90000"/>
          </a:bodyPr>
          <a:lstStyle/>
          <a:p>
            <a:r>
              <a:rPr lang="en-GB" dirty="0"/>
              <a:t>Instructional approaches(from pre-course survey)</a:t>
            </a:r>
          </a:p>
        </p:txBody>
      </p:sp>
      <p:graphicFrame>
        <p:nvGraphicFramePr>
          <p:cNvPr id="5" name="Table 4">
            <a:extLst>
              <a:ext uri="{FF2B5EF4-FFF2-40B4-BE49-F238E27FC236}">
                <a16:creationId xmlns:a16="http://schemas.microsoft.com/office/drawing/2014/main" id="{BBF00E69-F957-45C1-80D2-11B5F711DA6E}"/>
              </a:ext>
            </a:extLst>
          </p:cNvPr>
          <p:cNvGraphicFramePr>
            <a:graphicFrameLocks noGrp="1"/>
          </p:cNvGraphicFramePr>
          <p:nvPr>
            <p:extLst>
              <p:ext uri="{D42A27DB-BD31-4B8C-83A1-F6EECF244321}">
                <p14:modId xmlns:p14="http://schemas.microsoft.com/office/powerpoint/2010/main" val="4004677898"/>
              </p:ext>
            </p:extLst>
          </p:nvPr>
        </p:nvGraphicFramePr>
        <p:xfrm>
          <a:off x="476250" y="1625922"/>
          <a:ext cx="11479317" cy="5232078"/>
        </p:xfrm>
        <a:graphic>
          <a:graphicData uri="http://schemas.openxmlformats.org/drawingml/2006/table">
            <a:tbl>
              <a:tblPr/>
              <a:tblGrid>
                <a:gridCol w="11479317">
                  <a:extLst>
                    <a:ext uri="{9D8B030D-6E8A-4147-A177-3AD203B41FA5}">
                      <a16:colId xmlns:a16="http://schemas.microsoft.com/office/drawing/2014/main" val="978380548"/>
                    </a:ext>
                  </a:extLst>
                </a:gridCol>
              </a:tblGrid>
              <a:tr h="271997">
                <a:tc>
                  <a:txBody>
                    <a:bodyPr/>
                    <a:lstStyle/>
                    <a:p>
                      <a:pPr marL="457200" indent="-457200" algn="l" fontAlgn="b">
                        <a:buFont typeface="Arial" panose="020B0604020202020204" pitchFamily="34" charset="0"/>
                        <a:buChar char="•"/>
                      </a:pPr>
                      <a:r>
                        <a:rPr lang="en-GB" sz="2800" b="0" i="0" u="none" strike="noStrike" dirty="0" err="1">
                          <a:solidFill>
                            <a:srgbClr val="000000"/>
                          </a:solidFill>
                          <a:effectLst/>
                          <a:latin typeface="Calibri" panose="020F0502020204030204" pitchFamily="34" charset="0"/>
                        </a:rPr>
                        <a:t>Powerpoint</a:t>
                      </a:r>
                      <a:r>
                        <a:rPr lang="en-GB" sz="2800" b="0" i="0" u="none" strike="noStrike" dirty="0">
                          <a:solidFill>
                            <a:srgbClr val="000000"/>
                          </a:solidFill>
                          <a:effectLst/>
                          <a:latin typeface="Calibri" panose="020F0502020204030204" pitchFamily="34" charset="0"/>
                        </a:rPr>
                        <a:t> (most popular</a:t>
                      </a:r>
                      <a:r>
                        <a:rPr lang="en-GB" sz="2800" b="0" i="0" u="none" strike="noStrike" baseline="0" dirty="0">
                          <a:solidFill>
                            <a:srgbClr val="000000"/>
                          </a:solidFill>
                          <a:effectLst/>
                          <a:latin typeface="Calibri" panose="020F0502020204030204" pitchFamily="34" charset="0"/>
                        </a:rPr>
                        <a:t> response)</a:t>
                      </a:r>
                    </a:p>
                    <a:p>
                      <a:pPr marL="457200" indent="-457200" algn="l" fontAlgn="b">
                        <a:buFont typeface="Arial" panose="020B0604020202020204" pitchFamily="34" charset="0"/>
                        <a:buChar char="•"/>
                      </a:pPr>
                      <a:r>
                        <a:rPr lang="en-GB" sz="2800" b="0" i="0" u="none" strike="noStrike" baseline="0" dirty="0">
                          <a:solidFill>
                            <a:srgbClr val="000000"/>
                          </a:solidFill>
                          <a:effectLst/>
                          <a:latin typeface="Calibri" panose="020F0502020204030204" pitchFamily="34" charset="0"/>
                        </a:rPr>
                        <a:t>Videos</a:t>
                      </a:r>
                    </a:p>
                    <a:p>
                      <a:pPr marL="457200" indent="-457200" algn="l" fontAlgn="b">
                        <a:buFont typeface="Arial" panose="020B0604020202020204" pitchFamily="34" charset="0"/>
                        <a:buChar char="•"/>
                      </a:pPr>
                      <a:r>
                        <a:rPr lang="en-GB" sz="2800" b="0" i="0" u="none" strike="noStrike" baseline="0" dirty="0">
                          <a:solidFill>
                            <a:srgbClr val="000000"/>
                          </a:solidFill>
                          <a:effectLst/>
                          <a:latin typeface="Calibri" panose="020F0502020204030204" pitchFamily="34" charset="0"/>
                        </a:rPr>
                        <a:t>Handouts</a:t>
                      </a:r>
                      <a:endParaRPr lang="en-GB" sz="2800" b="0" i="0" u="none" strike="noStrike" dirty="0">
                        <a:solidFill>
                          <a:srgbClr val="000000"/>
                        </a:solidFill>
                        <a:effectLst/>
                        <a:latin typeface="Calibri" panose="020F0502020204030204" pitchFamily="34" charset="0"/>
                      </a:endParaRPr>
                    </a:p>
                    <a:p>
                      <a:pPr marL="457200" indent="-457200" algn="l" fontAlgn="b">
                        <a:buFont typeface="Arial" panose="020B0604020202020204" pitchFamily="34" charset="0"/>
                        <a:buChar char="•"/>
                      </a:pPr>
                      <a:r>
                        <a:rPr lang="en-GB" sz="2800" b="0" i="0" u="none" strike="noStrike" dirty="0">
                          <a:solidFill>
                            <a:srgbClr val="000000"/>
                          </a:solidFill>
                          <a:effectLst/>
                          <a:latin typeface="Calibri" panose="020F0502020204030204" pitchFamily="34" charset="0"/>
                        </a:rPr>
                        <a:t>role play -  forming the topologies, acting out how they perform/features , </a:t>
                      </a:r>
                    </a:p>
                    <a:p>
                      <a:pPr marL="457200" marR="0" indent="-4572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2800" b="0" i="0" u="none" strike="noStrike" dirty="0">
                          <a:solidFill>
                            <a:srgbClr val="000000"/>
                          </a:solidFill>
                          <a:effectLst/>
                          <a:latin typeface="Calibri" panose="020F0502020204030204" pitchFamily="34" charset="0"/>
                        </a:rPr>
                        <a:t>analogies of:</a:t>
                      </a:r>
                      <a:r>
                        <a:rPr lang="en-GB" sz="2800" b="0" i="0" u="none" strike="noStrike" baseline="0" dirty="0">
                          <a:solidFill>
                            <a:srgbClr val="000000"/>
                          </a:solidFill>
                          <a:effectLst/>
                          <a:latin typeface="Calibri" panose="020F0502020204030204" pitchFamily="34" charset="0"/>
                        </a:rPr>
                        <a:t> </a:t>
                      </a:r>
                      <a:r>
                        <a:rPr lang="en-GB" sz="2800" b="0" i="0" u="none" strike="noStrike" dirty="0">
                          <a:solidFill>
                            <a:srgbClr val="000000"/>
                          </a:solidFill>
                          <a:effectLst/>
                          <a:latin typeface="Calibri" panose="020F0502020204030204" pitchFamily="34" charset="0"/>
                        </a:rPr>
                        <a:t>transport network,</a:t>
                      </a:r>
                      <a:r>
                        <a:rPr lang="en-GB" sz="2800" b="0" i="0" u="none" strike="noStrike" baseline="0" dirty="0">
                          <a:solidFill>
                            <a:srgbClr val="000000"/>
                          </a:solidFill>
                          <a:effectLst/>
                          <a:latin typeface="Calibri" panose="020F0502020204030204" pitchFamily="34" charset="0"/>
                        </a:rPr>
                        <a:t> </a:t>
                      </a:r>
                      <a:r>
                        <a:rPr lang="en-GB" sz="2800" b="0" i="0" u="none" strike="noStrike" dirty="0">
                          <a:solidFill>
                            <a:srgbClr val="000000"/>
                          </a:solidFill>
                          <a:effectLst/>
                          <a:latin typeface="Calibri" panose="020F0502020204030204" pitchFamily="34" charset="0"/>
                        </a:rPr>
                        <a:t>comparing webpages to pages of their file, website with their file, WWW with my whole library and so on</a:t>
                      </a:r>
                    </a:p>
                  </a:txBody>
                  <a:tcPr marL="3056" marR="3056" marT="3056" marB="0" anchor="b">
                    <a:lnL>
                      <a:noFill/>
                    </a:lnL>
                    <a:lnR>
                      <a:noFill/>
                    </a:lnR>
                    <a:lnT>
                      <a:noFill/>
                    </a:lnT>
                    <a:lnB>
                      <a:noFill/>
                    </a:lnB>
                  </a:tcPr>
                </a:tc>
                <a:extLst>
                  <a:ext uri="{0D108BD9-81ED-4DB2-BD59-A6C34878D82A}">
                    <a16:rowId xmlns:a16="http://schemas.microsoft.com/office/drawing/2014/main" val="4265505293"/>
                  </a:ext>
                </a:extLst>
              </a:tr>
              <a:tr h="379573">
                <a:tc>
                  <a:txBody>
                    <a:bodyPr/>
                    <a:lstStyle/>
                    <a:p>
                      <a:pPr marL="457200" indent="-457200" algn="l" fontAlgn="b">
                        <a:buFont typeface="Arial" panose="020B0604020202020204" pitchFamily="34" charset="0"/>
                        <a:buChar char="•"/>
                      </a:pPr>
                      <a:r>
                        <a:rPr lang="en-GB" sz="2800" b="0" i="0" u="none" strike="noStrike" dirty="0">
                          <a:solidFill>
                            <a:srgbClr val="000000"/>
                          </a:solidFill>
                          <a:effectLst/>
                          <a:latin typeface="Calibri" panose="020F0502020204030204" pitchFamily="34" charset="0"/>
                        </a:rPr>
                        <a:t>simulation software which is outdated</a:t>
                      </a:r>
                    </a:p>
                  </a:txBody>
                  <a:tcPr marL="3056" marR="3056" marT="3056" marB="0" anchor="b">
                    <a:lnL>
                      <a:noFill/>
                    </a:lnL>
                    <a:lnR>
                      <a:noFill/>
                    </a:lnR>
                    <a:lnT>
                      <a:noFill/>
                    </a:lnT>
                    <a:lnB>
                      <a:noFill/>
                    </a:lnB>
                  </a:tcPr>
                </a:tc>
                <a:extLst>
                  <a:ext uri="{0D108BD9-81ED-4DB2-BD59-A6C34878D82A}">
                    <a16:rowId xmlns:a16="http://schemas.microsoft.com/office/drawing/2014/main" val="2832452129"/>
                  </a:ext>
                </a:extLst>
              </a:tr>
              <a:tr h="461918">
                <a:tc>
                  <a:txBody>
                    <a:bodyPr/>
                    <a:lstStyle/>
                    <a:p>
                      <a:pPr marL="457200" indent="-457200" algn="l" fontAlgn="b">
                        <a:buFont typeface="Arial" panose="020B0604020202020204" pitchFamily="34" charset="0"/>
                        <a:buChar char="•"/>
                      </a:pPr>
                      <a:r>
                        <a:rPr lang="en-GB" sz="2800" b="0" i="0" u="none" strike="noStrike" dirty="0">
                          <a:solidFill>
                            <a:srgbClr val="000000"/>
                          </a:solidFill>
                          <a:effectLst/>
                          <a:latin typeface="Calibri" panose="020F0502020204030204" pitchFamily="34" charset="0"/>
                        </a:rPr>
                        <a:t>making physical networks out of string </a:t>
                      </a:r>
                      <a:r>
                        <a:rPr lang="en-GB" sz="2800" b="0" i="0" u="none" strike="noStrike" dirty="0" err="1">
                          <a:solidFill>
                            <a:srgbClr val="000000"/>
                          </a:solidFill>
                          <a:effectLst/>
                          <a:latin typeface="Calibri" panose="020F0502020204030204" pitchFamily="34" charset="0"/>
                        </a:rPr>
                        <a:t>etc</a:t>
                      </a:r>
                      <a:r>
                        <a:rPr lang="en-GB" sz="2800" b="0" i="0" u="none" strike="noStrike" dirty="0">
                          <a:solidFill>
                            <a:srgbClr val="000000"/>
                          </a:solidFill>
                          <a:effectLst/>
                          <a:latin typeface="Calibri" panose="020F0502020204030204" pitchFamily="34" charset="0"/>
                        </a:rPr>
                        <a:t> </a:t>
                      </a:r>
                    </a:p>
                  </a:txBody>
                  <a:tcPr marL="3056" marR="3056" marT="3056" marB="0" anchor="b">
                    <a:lnL>
                      <a:noFill/>
                    </a:lnL>
                    <a:lnR>
                      <a:noFill/>
                    </a:lnR>
                    <a:lnT>
                      <a:noFill/>
                    </a:lnT>
                    <a:lnB>
                      <a:noFill/>
                    </a:lnB>
                  </a:tcPr>
                </a:tc>
                <a:extLst>
                  <a:ext uri="{0D108BD9-81ED-4DB2-BD59-A6C34878D82A}">
                    <a16:rowId xmlns:a16="http://schemas.microsoft.com/office/drawing/2014/main" val="1321814417"/>
                  </a:ext>
                </a:extLst>
              </a:tr>
              <a:tr h="218209">
                <a:tc>
                  <a:txBody>
                    <a:bodyPr/>
                    <a:lstStyle/>
                    <a:p>
                      <a:pPr marL="457200" indent="-457200" algn="l" fontAlgn="b">
                        <a:buFont typeface="Arial" panose="020B0604020202020204" pitchFamily="34" charset="0"/>
                        <a:buChar char="•"/>
                      </a:pPr>
                      <a:r>
                        <a:rPr lang="en-GB" sz="2800" b="0" i="0" u="none" strike="noStrike" dirty="0">
                          <a:solidFill>
                            <a:srgbClr val="000000"/>
                          </a:solidFill>
                          <a:effectLst/>
                          <a:latin typeface="Calibri" panose="020F0502020204030204" pitchFamily="34" charset="0"/>
                        </a:rPr>
                        <a:t>Pupil research</a:t>
                      </a:r>
                    </a:p>
                  </a:txBody>
                  <a:tcPr marL="3056" marR="3056" marT="3056" marB="0" anchor="b">
                    <a:lnL>
                      <a:noFill/>
                    </a:lnL>
                    <a:lnR>
                      <a:noFill/>
                    </a:lnR>
                    <a:lnT>
                      <a:noFill/>
                    </a:lnT>
                    <a:lnB>
                      <a:noFill/>
                    </a:lnB>
                  </a:tcPr>
                </a:tc>
                <a:extLst>
                  <a:ext uri="{0D108BD9-81ED-4DB2-BD59-A6C34878D82A}">
                    <a16:rowId xmlns:a16="http://schemas.microsoft.com/office/drawing/2014/main" val="3943120690"/>
                  </a:ext>
                </a:extLst>
              </a:tr>
              <a:tr h="379573">
                <a:tc>
                  <a:txBody>
                    <a:bodyPr/>
                    <a:lstStyle/>
                    <a:p>
                      <a:pPr marL="457200" indent="-457200" algn="l" fontAlgn="b">
                        <a:buFont typeface="Arial" panose="020B0604020202020204" pitchFamily="34" charset="0"/>
                        <a:buChar char="•"/>
                      </a:pPr>
                      <a:r>
                        <a:rPr lang="en-GB" sz="2800" b="0" i="0" u="none" strike="noStrike" dirty="0">
                          <a:solidFill>
                            <a:srgbClr val="000000"/>
                          </a:solidFill>
                          <a:effectLst/>
                          <a:latin typeface="Calibri" panose="020F0502020204030204" pitchFamily="34" charset="0"/>
                        </a:rPr>
                        <a:t>teacher talk</a:t>
                      </a:r>
                    </a:p>
                    <a:p>
                      <a:pPr marL="457200" indent="-457200" algn="l" fontAlgn="b">
                        <a:buFont typeface="Arial" panose="020B0604020202020204" pitchFamily="34" charset="0"/>
                        <a:buChar char="•"/>
                      </a:pPr>
                      <a:r>
                        <a:rPr lang="en-GB" sz="2800" b="0" i="0" u="none" strike="noStrike" dirty="0">
                          <a:solidFill>
                            <a:srgbClr val="000000"/>
                          </a:solidFill>
                          <a:effectLst/>
                          <a:latin typeface="Calibri" panose="020F0502020204030204" pitchFamily="34" charset="0"/>
                        </a:rPr>
                        <a:t>diagrams</a:t>
                      </a:r>
                    </a:p>
                    <a:p>
                      <a:pPr marL="457200" indent="-457200" algn="l" fontAlgn="b">
                        <a:buFont typeface="Arial" panose="020B0604020202020204" pitchFamily="34" charset="0"/>
                        <a:buChar char="•"/>
                      </a:pPr>
                      <a:r>
                        <a:rPr lang="en-GB" sz="2800" b="0" i="0" u="none" strike="noStrike" dirty="0">
                          <a:solidFill>
                            <a:srgbClr val="000000"/>
                          </a:solidFill>
                          <a:effectLst/>
                          <a:latin typeface="Calibri" panose="020F0502020204030204" pitchFamily="34" charset="0"/>
                        </a:rPr>
                        <a:t>lots of independent work</a:t>
                      </a:r>
                    </a:p>
                  </a:txBody>
                  <a:tcPr marL="3056" marR="3056" marT="3056" marB="0" anchor="b">
                    <a:lnL>
                      <a:noFill/>
                    </a:lnL>
                    <a:lnR>
                      <a:noFill/>
                    </a:lnR>
                    <a:lnT>
                      <a:noFill/>
                    </a:lnT>
                    <a:lnB>
                      <a:noFill/>
                    </a:lnB>
                  </a:tcPr>
                </a:tc>
                <a:extLst>
                  <a:ext uri="{0D108BD9-81ED-4DB2-BD59-A6C34878D82A}">
                    <a16:rowId xmlns:a16="http://schemas.microsoft.com/office/drawing/2014/main" val="4285268500"/>
                  </a:ext>
                </a:extLst>
              </a:tr>
              <a:tr h="61123">
                <a:tc>
                  <a:txBody>
                    <a:bodyPr/>
                    <a:lstStyle/>
                    <a:p>
                      <a:pPr algn="l" fontAlgn="b"/>
                      <a:endParaRPr lang="en-GB" sz="400" b="0" i="0" u="none" strike="noStrike" dirty="0">
                        <a:solidFill>
                          <a:srgbClr val="000000"/>
                        </a:solidFill>
                        <a:effectLst/>
                        <a:latin typeface="Calibri" panose="020F0502020204030204" pitchFamily="34" charset="0"/>
                      </a:endParaRPr>
                    </a:p>
                  </a:txBody>
                  <a:tcPr marL="3056" marR="3056" marT="3056" marB="0" anchor="b">
                    <a:lnL>
                      <a:noFill/>
                    </a:lnL>
                    <a:lnR>
                      <a:noFill/>
                    </a:lnR>
                    <a:lnT>
                      <a:noFill/>
                    </a:lnT>
                    <a:lnB>
                      <a:noFill/>
                    </a:lnB>
                  </a:tcPr>
                </a:tc>
                <a:extLst>
                  <a:ext uri="{0D108BD9-81ED-4DB2-BD59-A6C34878D82A}">
                    <a16:rowId xmlns:a16="http://schemas.microsoft.com/office/drawing/2014/main" val="1384107354"/>
                  </a:ext>
                </a:extLst>
              </a:tr>
            </a:tbl>
          </a:graphicData>
        </a:graphic>
      </p:graphicFrame>
    </p:spTree>
    <p:extLst>
      <p:ext uri="{BB962C8B-B14F-4D97-AF65-F5344CB8AC3E}">
        <p14:creationId xmlns:p14="http://schemas.microsoft.com/office/powerpoint/2010/main" val="3929745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9B2E1-FA77-49CF-9B7D-F82BE2122413}"/>
              </a:ext>
            </a:extLst>
          </p:cNvPr>
          <p:cNvSpPr>
            <a:spLocks noGrp="1"/>
          </p:cNvSpPr>
          <p:nvPr>
            <p:ph type="title"/>
          </p:nvPr>
        </p:nvSpPr>
        <p:spPr/>
        <p:txBody>
          <a:bodyPr/>
          <a:lstStyle/>
          <a:p>
            <a:endParaRPr lang="en-GB"/>
          </a:p>
        </p:txBody>
      </p:sp>
      <p:sp>
        <p:nvSpPr>
          <p:cNvPr id="3" name="Footer Placeholder 2">
            <a:extLst>
              <a:ext uri="{FF2B5EF4-FFF2-40B4-BE49-F238E27FC236}">
                <a16:creationId xmlns:a16="http://schemas.microsoft.com/office/drawing/2014/main" id="{FB73E0E3-3C5B-4B31-BD0B-166F1D1BE665}"/>
              </a:ext>
            </a:extLst>
          </p:cNvPr>
          <p:cNvSpPr>
            <a:spLocks noGrp="1"/>
          </p:cNvSpPr>
          <p:nvPr>
            <p:ph type="ftr" sz="quarter" idx="11"/>
          </p:nvPr>
        </p:nvSpPr>
        <p:spPr/>
        <p:txBody>
          <a:bodyPr/>
          <a:lstStyle/>
          <a:p>
            <a:endParaRPr lang="en-GB"/>
          </a:p>
        </p:txBody>
      </p:sp>
      <p:sp>
        <p:nvSpPr>
          <p:cNvPr id="4" name="Content Placeholder 3">
            <a:extLst>
              <a:ext uri="{FF2B5EF4-FFF2-40B4-BE49-F238E27FC236}">
                <a16:creationId xmlns:a16="http://schemas.microsoft.com/office/drawing/2014/main" id="{443AAF37-AFCA-4225-96E6-C1CAB0CBB7BB}"/>
              </a:ext>
            </a:extLst>
          </p:cNvPr>
          <p:cNvSpPr>
            <a:spLocks noGrp="1"/>
          </p:cNvSpPr>
          <p:nvPr>
            <p:ph sz="half" idx="1"/>
          </p:nvPr>
        </p:nvSpPr>
        <p:spPr/>
        <p:txBody>
          <a:bodyPr/>
          <a:lstStyle/>
          <a:p>
            <a:endParaRPr lang="en-GB"/>
          </a:p>
        </p:txBody>
      </p:sp>
      <p:pic>
        <p:nvPicPr>
          <p:cNvPr id="5" name="Picture 4">
            <a:extLst>
              <a:ext uri="{FF2B5EF4-FFF2-40B4-BE49-F238E27FC236}">
                <a16:creationId xmlns:a16="http://schemas.microsoft.com/office/drawing/2014/main" id="{1642E0DA-4C32-4C36-BAAC-1450286BCCC7}"/>
              </a:ext>
            </a:extLst>
          </p:cNvPr>
          <p:cNvPicPr>
            <a:picLocks noChangeAspect="1"/>
          </p:cNvPicPr>
          <p:nvPr/>
        </p:nvPicPr>
        <p:blipFill>
          <a:blip r:embed="rId2"/>
          <a:stretch>
            <a:fillRect/>
          </a:stretch>
        </p:blipFill>
        <p:spPr>
          <a:xfrm>
            <a:off x="363634" y="241711"/>
            <a:ext cx="11828366" cy="6479764"/>
          </a:xfrm>
          <a:prstGeom prst="rect">
            <a:avLst/>
          </a:prstGeom>
        </p:spPr>
      </p:pic>
      <p:sp>
        <p:nvSpPr>
          <p:cNvPr id="6" name="TextBox 5">
            <a:extLst>
              <a:ext uri="{FF2B5EF4-FFF2-40B4-BE49-F238E27FC236}">
                <a16:creationId xmlns:a16="http://schemas.microsoft.com/office/drawing/2014/main" id="{D9B68363-7E55-40B2-B7D3-A2DE10F1CDE7}"/>
              </a:ext>
            </a:extLst>
          </p:cNvPr>
          <p:cNvSpPr txBox="1"/>
          <p:nvPr/>
        </p:nvSpPr>
        <p:spPr>
          <a:xfrm>
            <a:off x="609600" y="6092547"/>
            <a:ext cx="2992614" cy="369332"/>
          </a:xfrm>
          <a:prstGeom prst="rect">
            <a:avLst/>
          </a:prstGeom>
          <a:noFill/>
        </p:spPr>
        <p:txBody>
          <a:bodyPr wrap="none" rtlCol="0">
            <a:spAutoFit/>
          </a:bodyPr>
          <a:lstStyle/>
          <a:p>
            <a:r>
              <a:rPr lang="en-GB" dirty="0"/>
              <a:t>(</a:t>
            </a:r>
            <a:r>
              <a:rPr lang="en-GB" dirty="0" err="1"/>
              <a:t>NCCE</a:t>
            </a:r>
            <a:r>
              <a:rPr lang="en-GB" dirty="0"/>
              <a:t>, Year 7, Lesson activity)</a:t>
            </a:r>
          </a:p>
        </p:txBody>
      </p:sp>
    </p:spTree>
    <p:extLst>
      <p:ext uri="{BB962C8B-B14F-4D97-AF65-F5344CB8AC3E}">
        <p14:creationId xmlns:p14="http://schemas.microsoft.com/office/powerpoint/2010/main" val="258077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44023B-7EA2-44AF-BA4E-055C64EA852A}"/>
              </a:ext>
            </a:extLst>
          </p:cNvPr>
          <p:cNvSpPr/>
          <p:nvPr/>
        </p:nvSpPr>
        <p:spPr>
          <a:xfrm>
            <a:off x="109728" y="219456"/>
            <a:ext cx="12082272" cy="68031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Diagram 3">
            <a:extLst>
              <a:ext uri="{FF2B5EF4-FFF2-40B4-BE49-F238E27FC236}">
                <a16:creationId xmlns:a16="http://schemas.microsoft.com/office/drawing/2014/main" id="{AB453843-BC5C-4B7C-8A65-5147AB8720E0}"/>
              </a:ext>
            </a:extLst>
          </p:cNvPr>
          <p:cNvGraphicFramePr/>
          <p:nvPr>
            <p:extLst>
              <p:ext uri="{D42A27DB-BD31-4B8C-83A1-F6EECF244321}">
                <p14:modId xmlns:p14="http://schemas.microsoft.com/office/powerpoint/2010/main" val="959493494"/>
              </p:ext>
            </p:extLst>
          </p:nvPr>
        </p:nvGraphicFramePr>
        <p:xfrm>
          <a:off x="197963" y="65988"/>
          <a:ext cx="11858919" cy="6485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4905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3808-16F3-4438-A2BC-8BEF2F60D073}"/>
              </a:ext>
            </a:extLst>
          </p:cNvPr>
          <p:cNvSpPr>
            <a:spLocks noGrp="1"/>
          </p:cNvSpPr>
          <p:nvPr>
            <p:ph type="title"/>
          </p:nvPr>
        </p:nvSpPr>
        <p:spPr/>
        <p:txBody>
          <a:bodyPr/>
          <a:lstStyle/>
          <a:p>
            <a:r>
              <a:rPr lang="en-GB" dirty="0"/>
              <a:t>Instructional approaches</a:t>
            </a:r>
          </a:p>
        </p:txBody>
      </p:sp>
      <p:sp>
        <p:nvSpPr>
          <p:cNvPr id="7" name="Content Placeholder 6">
            <a:extLst>
              <a:ext uri="{FF2B5EF4-FFF2-40B4-BE49-F238E27FC236}">
                <a16:creationId xmlns:a16="http://schemas.microsoft.com/office/drawing/2014/main" id="{5611EDE1-AD66-4C38-B780-4426ACA0A116}"/>
              </a:ext>
            </a:extLst>
          </p:cNvPr>
          <p:cNvSpPr>
            <a:spLocks noGrp="1"/>
          </p:cNvSpPr>
          <p:nvPr>
            <p:ph sz="half" idx="1"/>
          </p:nvPr>
        </p:nvSpPr>
        <p:spPr>
          <a:xfrm>
            <a:off x="476250" y="2198687"/>
            <a:ext cx="6058662" cy="3182938"/>
          </a:xfrm>
        </p:spPr>
        <p:txBody>
          <a:bodyPr>
            <a:normAutofit fontScale="92500" lnSpcReduction="20000"/>
          </a:bodyPr>
          <a:lstStyle/>
          <a:p>
            <a:pPr marL="0" indent="0">
              <a:buNone/>
            </a:pPr>
            <a:r>
              <a:rPr lang="en-GB" dirty="0"/>
              <a:t>Sort them by….</a:t>
            </a:r>
          </a:p>
          <a:p>
            <a:r>
              <a:rPr lang="en-GB" dirty="0"/>
              <a:t>Most scaffolded to least scaffolded</a:t>
            </a:r>
          </a:p>
          <a:p>
            <a:r>
              <a:rPr lang="en-GB" dirty="0"/>
              <a:t>Add any missing ones (</a:t>
            </a:r>
            <a:r>
              <a:rPr lang="en-GB" dirty="0" err="1"/>
              <a:t>postits</a:t>
            </a:r>
            <a:r>
              <a:rPr lang="en-GB" dirty="0"/>
              <a:t>)</a:t>
            </a:r>
          </a:p>
          <a:p>
            <a:r>
              <a:rPr lang="en-GB" dirty="0"/>
              <a:t>Evaluate the effectiveness</a:t>
            </a:r>
          </a:p>
        </p:txBody>
      </p:sp>
      <p:pic>
        <p:nvPicPr>
          <p:cNvPr id="8" name="Picture 7">
            <a:extLst>
              <a:ext uri="{FF2B5EF4-FFF2-40B4-BE49-F238E27FC236}">
                <a16:creationId xmlns:a16="http://schemas.microsoft.com/office/drawing/2014/main" id="{58AC4DFD-145C-443D-9AF4-5AEC01F38D45}"/>
              </a:ext>
            </a:extLst>
          </p:cNvPr>
          <p:cNvPicPr>
            <a:picLocks noChangeAspect="1"/>
          </p:cNvPicPr>
          <p:nvPr/>
        </p:nvPicPr>
        <p:blipFill>
          <a:blip r:embed="rId2"/>
          <a:stretch>
            <a:fillRect/>
          </a:stretch>
        </p:blipFill>
        <p:spPr>
          <a:xfrm>
            <a:off x="7195577" y="1969165"/>
            <a:ext cx="4421236" cy="2328661"/>
          </a:xfrm>
          <a:prstGeom prst="rect">
            <a:avLst/>
          </a:prstGeom>
        </p:spPr>
      </p:pic>
      <p:sp>
        <p:nvSpPr>
          <p:cNvPr id="3" name="Rectangle 2">
            <a:extLst>
              <a:ext uri="{FF2B5EF4-FFF2-40B4-BE49-F238E27FC236}">
                <a16:creationId xmlns:a16="http://schemas.microsoft.com/office/drawing/2014/main" id="{E1C249EC-7649-4E80-93D1-6494380F167D}"/>
              </a:ext>
            </a:extLst>
          </p:cNvPr>
          <p:cNvSpPr/>
          <p:nvPr/>
        </p:nvSpPr>
        <p:spPr>
          <a:xfrm>
            <a:off x="5977217" y="3244334"/>
            <a:ext cx="237566" cy="369332"/>
          </a:xfrm>
          <a:prstGeom prst="rect">
            <a:avLst/>
          </a:prstGeom>
        </p:spPr>
        <p:txBody>
          <a:bodyPr wrap="none">
            <a:spAutoFit/>
          </a:bodyPr>
          <a:lstStyle/>
          <a:p>
            <a:r>
              <a:rPr lang="en-GB" dirty="0"/>
              <a:t> </a:t>
            </a:r>
          </a:p>
        </p:txBody>
      </p:sp>
    </p:spTree>
    <p:extLst>
      <p:ext uri="{BB962C8B-B14F-4D97-AF65-F5344CB8AC3E}">
        <p14:creationId xmlns:p14="http://schemas.microsoft.com/office/powerpoint/2010/main" val="2683414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0F27D58-1D0B-42CD-8D49-E83188084648}"/>
              </a:ext>
            </a:extLst>
          </p:cNvPr>
          <p:cNvGraphicFramePr>
            <a:graphicFrameLocks noGrp="1"/>
          </p:cNvGraphicFramePr>
          <p:nvPr>
            <p:extLst>
              <p:ext uri="{D42A27DB-BD31-4B8C-83A1-F6EECF244321}">
                <p14:modId xmlns:p14="http://schemas.microsoft.com/office/powerpoint/2010/main" val="149148215"/>
              </p:ext>
            </p:extLst>
          </p:nvPr>
        </p:nvGraphicFramePr>
        <p:xfrm>
          <a:off x="216310" y="279789"/>
          <a:ext cx="11828206" cy="6132222"/>
        </p:xfrm>
        <a:graphic>
          <a:graphicData uri="http://schemas.openxmlformats.org/drawingml/2006/table">
            <a:tbl>
              <a:tblPr firstRow="1" bandRow="1">
                <a:tableStyleId>{5C22544A-7EE6-4342-B048-85BDC9FD1C3A}</a:tableStyleId>
              </a:tblPr>
              <a:tblGrid>
                <a:gridCol w="521663">
                  <a:extLst>
                    <a:ext uri="{9D8B030D-6E8A-4147-A177-3AD203B41FA5}">
                      <a16:colId xmlns:a16="http://schemas.microsoft.com/office/drawing/2014/main" val="3327719921"/>
                    </a:ext>
                  </a:extLst>
                </a:gridCol>
                <a:gridCol w="1613104">
                  <a:extLst>
                    <a:ext uri="{9D8B030D-6E8A-4147-A177-3AD203B41FA5}">
                      <a16:colId xmlns:a16="http://schemas.microsoft.com/office/drawing/2014/main" val="4165252046"/>
                    </a:ext>
                  </a:extLst>
                </a:gridCol>
                <a:gridCol w="1592370">
                  <a:extLst>
                    <a:ext uri="{9D8B030D-6E8A-4147-A177-3AD203B41FA5}">
                      <a16:colId xmlns:a16="http://schemas.microsoft.com/office/drawing/2014/main" val="2993035802"/>
                    </a:ext>
                  </a:extLst>
                </a:gridCol>
                <a:gridCol w="1670682">
                  <a:extLst>
                    <a:ext uri="{9D8B030D-6E8A-4147-A177-3AD203B41FA5}">
                      <a16:colId xmlns:a16="http://schemas.microsoft.com/office/drawing/2014/main" val="1066354264"/>
                    </a:ext>
                  </a:extLst>
                </a:gridCol>
                <a:gridCol w="1722892">
                  <a:extLst>
                    <a:ext uri="{9D8B030D-6E8A-4147-A177-3AD203B41FA5}">
                      <a16:colId xmlns:a16="http://schemas.microsoft.com/office/drawing/2014/main" val="4124991474"/>
                    </a:ext>
                  </a:extLst>
                </a:gridCol>
                <a:gridCol w="1444445">
                  <a:extLst>
                    <a:ext uri="{9D8B030D-6E8A-4147-A177-3AD203B41FA5}">
                      <a16:colId xmlns:a16="http://schemas.microsoft.com/office/drawing/2014/main" val="3938604636"/>
                    </a:ext>
                  </a:extLst>
                </a:gridCol>
                <a:gridCol w="1548862">
                  <a:extLst>
                    <a:ext uri="{9D8B030D-6E8A-4147-A177-3AD203B41FA5}">
                      <a16:colId xmlns:a16="http://schemas.microsoft.com/office/drawing/2014/main" val="4058410592"/>
                    </a:ext>
                  </a:extLst>
                </a:gridCol>
                <a:gridCol w="1714188">
                  <a:extLst>
                    <a:ext uri="{9D8B030D-6E8A-4147-A177-3AD203B41FA5}">
                      <a16:colId xmlns:a16="http://schemas.microsoft.com/office/drawing/2014/main" val="2889649747"/>
                    </a:ext>
                  </a:extLst>
                </a:gridCol>
              </a:tblGrid>
              <a:tr h="496959">
                <a:tc rowSpan="2" gridSpan="2">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hMerge="1">
                  <a:txBody>
                    <a:bodyPr/>
                    <a:lstStyle/>
                    <a:p>
                      <a:endParaRPr lang="en-GB" dirty="0"/>
                    </a:p>
                  </a:txBody>
                  <a:tcPr/>
                </a:tc>
                <a:tc gridSpan="6">
                  <a:txBody>
                    <a:bodyPr/>
                    <a:lstStyle/>
                    <a:p>
                      <a:pPr algn="ctr"/>
                      <a:r>
                        <a:rPr lang="en-GB" dirty="0">
                          <a:solidFill>
                            <a:schemeClr val="tx1"/>
                          </a:solidFill>
                        </a:rPr>
                        <a:t>Cognitive Processes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890746541"/>
                  </a:ext>
                </a:extLst>
              </a:tr>
              <a:tr h="914788">
                <a:tc gridSpan="2" vMerge="1">
                  <a:txBody>
                    <a:bodyPr/>
                    <a:lstStyle/>
                    <a:p>
                      <a:endParaRPr lang="en-GB" dirty="0"/>
                    </a:p>
                  </a:txBody>
                  <a:tcPr/>
                </a:tc>
                <a:tc hMerge="1" vMerge="1">
                  <a:txBody>
                    <a:bodyPr/>
                    <a:lstStyle/>
                    <a:p>
                      <a:endParaRPr lang="en-GB" dirty="0"/>
                    </a:p>
                  </a:txBody>
                  <a:tcPr/>
                </a:tc>
                <a:tc>
                  <a:txBody>
                    <a:bodyPr/>
                    <a:lstStyle/>
                    <a:p>
                      <a:pPr algn="ctr"/>
                      <a:r>
                        <a:rPr lang="en-GB" dirty="0">
                          <a:solidFill>
                            <a:schemeClr val="tx1"/>
                          </a:solidFill>
                        </a:rPr>
                        <a:t>Remember </a:t>
                      </a:r>
                      <a:r>
                        <a:rPr lang="en-GB" sz="1400" dirty="0">
                          <a:solidFill>
                            <a:schemeClr val="tx1"/>
                          </a:solidFill>
                        </a:rPr>
                        <a:t>(recognise, recall)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Understand </a:t>
                      </a:r>
                      <a:r>
                        <a:rPr lang="en-GB" sz="1400" dirty="0">
                          <a:solidFill>
                            <a:schemeClr val="tx1"/>
                          </a:solidFill>
                        </a:rPr>
                        <a:t>(classify summarise, explain)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Apply</a:t>
                      </a:r>
                    </a:p>
                    <a:p>
                      <a:pPr algn="ctr"/>
                      <a:r>
                        <a:rPr lang="en-GB" sz="1400" dirty="0">
                          <a:solidFill>
                            <a:schemeClr val="tx1"/>
                          </a:solidFill>
                        </a:rPr>
                        <a:t>(implement)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Analyse</a:t>
                      </a:r>
                    </a:p>
                    <a:p>
                      <a:pPr algn="ctr"/>
                      <a:r>
                        <a:rPr lang="en-GB" sz="1400" dirty="0">
                          <a:solidFill>
                            <a:schemeClr val="tx1"/>
                          </a:solidFill>
                        </a:rPr>
                        <a:t>(organise, conclude)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Evaluate </a:t>
                      </a:r>
                      <a:r>
                        <a:rPr lang="en-GB" sz="1400" dirty="0">
                          <a:solidFill>
                            <a:schemeClr val="tx1"/>
                          </a:solidFill>
                        </a:rPr>
                        <a:t>(judge, compare, opinion)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Create </a:t>
                      </a:r>
                    </a:p>
                    <a:p>
                      <a:pPr algn="ctr"/>
                      <a:r>
                        <a:rPr lang="en-GB" sz="1400" dirty="0">
                          <a:solidFill>
                            <a:schemeClr val="tx1"/>
                          </a:solidFill>
                        </a:rPr>
                        <a:t>(discuss, synthesise)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73149"/>
                  </a:ext>
                </a:extLst>
              </a:tr>
              <a:tr h="1174727">
                <a:tc rowSpan="4">
                  <a:txBody>
                    <a:bodyPr/>
                    <a:lstStyle/>
                    <a:p>
                      <a:pPr algn="ctr"/>
                      <a:r>
                        <a:rPr lang="en-GB" b="1" dirty="0">
                          <a:solidFill>
                            <a:schemeClr val="tx1"/>
                          </a:solidFill>
                        </a:rPr>
                        <a:t>Knowledge Dimensions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dirty="0">
                          <a:solidFill>
                            <a:schemeClr val="tx1"/>
                          </a:solidFill>
                        </a:rPr>
                        <a:t>Factual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8174981"/>
                  </a:ext>
                </a:extLst>
              </a:tr>
              <a:tr h="1174727">
                <a:tc vMerge="1">
                  <a:txBody>
                    <a:bodyPr/>
                    <a:lstStyle/>
                    <a:p>
                      <a:endParaRPr lang="en-GB" dirty="0"/>
                    </a:p>
                  </a:txBody>
                  <a:tcPr/>
                </a:tc>
                <a:tc>
                  <a:txBody>
                    <a:bodyPr/>
                    <a:lstStyle/>
                    <a:p>
                      <a:r>
                        <a:rPr lang="en-GB" dirty="0">
                          <a:solidFill>
                            <a:schemeClr val="tx1"/>
                          </a:solidFill>
                        </a:rPr>
                        <a:t>Conceptual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0359918"/>
                  </a:ext>
                </a:extLst>
              </a:tr>
              <a:tr h="1226394">
                <a:tc vMerge="1">
                  <a:txBody>
                    <a:bodyPr/>
                    <a:lstStyle/>
                    <a:p>
                      <a:endParaRPr lang="en-GB" dirty="0"/>
                    </a:p>
                  </a:txBody>
                  <a:tcPr/>
                </a:tc>
                <a:tc>
                  <a:txBody>
                    <a:bodyPr/>
                    <a:lstStyle/>
                    <a:p>
                      <a:r>
                        <a:rPr lang="en-GB" dirty="0">
                          <a:solidFill>
                            <a:schemeClr val="tx1"/>
                          </a:solidFill>
                        </a:rPr>
                        <a:t>Procedural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84843267"/>
                  </a:ext>
                </a:extLst>
              </a:tr>
              <a:tr h="1144627">
                <a:tc vMerge="1">
                  <a:txBody>
                    <a:bodyPr/>
                    <a:lstStyle/>
                    <a:p>
                      <a:endParaRPr lang="en-GB" dirty="0"/>
                    </a:p>
                  </a:txBody>
                  <a:tcPr/>
                </a:tc>
                <a:tc>
                  <a:txBody>
                    <a:bodyPr/>
                    <a:lstStyle/>
                    <a:p>
                      <a:r>
                        <a:rPr lang="en-GB" dirty="0">
                          <a:solidFill>
                            <a:schemeClr val="tx1"/>
                          </a:solidFill>
                        </a:rPr>
                        <a:t>Metacognitive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91009014"/>
                  </a:ext>
                </a:extLst>
              </a:tr>
            </a:tbl>
          </a:graphicData>
        </a:graphic>
      </p:graphicFrame>
      <p:sp>
        <p:nvSpPr>
          <p:cNvPr id="7" name="TextBox 6">
            <a:extLst>
              <a:ext uri="{FF2B5EF4-FFF2-40B4-BE49-F238E27FC236}">
                <a16:creationId xmlns:a16="http://schemas.microsoft.com/office/drawing/2014/main" id="{39760815-9764-4F18-89EF-09D1B9D17839}"/>
              </a:ext>
            </a:extLst>
          </p:cNvPr>
          <p:cNvSpPr txBox="1"/>
          <p:nvPr/>
        </p:nvSpPr>
        <p:spPr>
          <a:xfrm>
            <a:off x="5750135" y="6488668"/>
            <a:ext cx="6137065" cy="369332"/>
          </a:xfrm>
          <a:prstGeom prst="rect">
            <a:avLst/>
          </a:prstGeom>
          <a:noFill/>
        </p:spPr>
        <p:txBody>
          <a:bodyPr wrap="none" rtlCol="0">
            <a:spAutoFit/>
          </a:bodyPr>
          <a:lstStyle/>
          <a:p>
            <a:r>
              <a:rPr lang="en-GB" dirty="0"/>
              <a:t>Revised Bloom’s Taxonomy Table (Anderson &amp; Krathwohl, 2001)</a:t>
            </a:r>
          </a:p>
        </p:txBody>
      </p:sp>
      <p:grpSp>
        <p:nvGrpSpPr>
          <p:cNvPr id="11" name="Group 10">
            <a:extLst>
              <a:ext uri="{FF2B5EF4-FFF2-40B4-BE49-F238E27FC236}">
                <a16:creationId xmlns:a16="http://schemas.microsoft.com/office/drawing/2014/main" id="{492FE852-7B05-4F8B-AD62-A2DE9E7EF8F2}"/>
              </a:ext>
            </a:extLst>
          </p:cNvPr>
          <p:cNvGrpSpPr/>
          <p:nvPr/>
        </p:nvGrpSpPr>
        <p:grpSpPr>
          <a:xfrm>
            <a:off x="9849922" y="3429000"/>
            <a:ext cx="2194594" cy="1316756"/>
            <a:chOff x="2408692" y="336672"/>
            <a:chExt cx="2194594" cy="1316756"/>
          </a:xfrm>
        </p:grpSpPr>
        <p:sp>
          <p:nvSpPr>
            <p:cNvPr id="12" name="Rectangle 11">
              <a:extLst>
                <a:ext uri="{FF2B5EF4-FFF2-40B4-BE49-F238E27FC236}">
                  <a16:creationId xmlns:a16="http://schemas.microsoft.com/office/drawing/2014/main" id="{B0BDE3D8-03EA-49FD-B1E5-CA66911AC1AA}"/>
                </a:ext>
              </a:extLst>
            </p:cNvPr>
            <p:cNvSpPr/>
            <p:nvPr/>
          </p:nvSpPr>
          <p:spPr>
            <a:xfrm>
              <a:off x="2408692" y="336672"/>
              <a:ext cx="2194594" cy="1316756"/>
            </a:xfrm>
            <a:prstGeom prst="rect">
              <a:avLst/>
            </a:prstGeom>
            <a:solidFill>
              <a:srgbClr val="C00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3" name="TextBox 12">
              <a:extLst>
                <a:ext uri="{FF2B5EF4-FFF2-40B4-BE49-F238E27FC236}">
                  <a16:creationId xmlns:a16="http://schemas.microsoft.com/office/drawing/2014/main" id="{A442E6D3-B11D-4D91-9A9C-DEA786965865}"/>
                </a:ext>
              </a:extLst>
            </p:cNvPr>
            <p:cNvSpPr txBox="1"/>
            <p:nvPr/>
          </p:nvSpPr>
          <p:spPr>
            <a:xfrm>
              <a:off x="2408692" y="336672"/>
              <a:ext cx="2194594" cy="13167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t>Build a simulation of a  network </a:t>
              </a:r>
            </a:p>
          </p:txBody>
        </p:sp>
      </p:grpSp>
      <p:grpSp>
        <p:nvGrpSpPr>
          <p:cNvPr id="14" name="Group 13">
            <a:extLst>
              <a:ext uri="{FF2B5EF4-FFF2-40B4-BE49-F238E27FC236}">
                <a16:creationId xmlns:a16="http://schemas.microsoft.com/office/drawing/2014/main" id="{3630297D-951F-4524-ABA8-6E2A55175721}"/>
              </a:ext>
            </a:extLst>
          </p:cNvPr>
          <p:cNvGrpSpPr/>
          <p:nvPr/>
        </p:nvGrpSpPr>
        <p:grpSpPr>
          <a:xfrm>
            <a:off x="2662814" y="2319604"/>
            <a:ext cx="2194594" cy="1316756"/>
            <a:chOff x="4832162" y="280117"/>
            <a:chExt cx="2194594" cy="1316756"/>
          </a:xfrm>
        </p:grpSpPr>
        <p:sp>
          <p:nvSpPr>
            <p:cNvPr id="15" name="Rectangle 14">
              <a:extLst>
                <a:ext uri="{FF2B5EF4-FFF2-40B4-BE49-F238E27FC236}">
                  <a16:creationId xmlns:a16="http://schemas.microsoft.com/office/drawing/2014/main" id="{E37D590C-A8B8-49B8-A55A-D070FA1915F2}"/>
                </a:ext>
              </a:extLst>
            </p:cNvPr>
            <p:cNvSpPr/>
            <p:nvPr/>
          </p:nvSpPr>
          <p:spPr>
            <a:xfrm>
              <a:off x="4832162" y="280117"/>
              <a:ext cx="2194594" cy="1316756"/>
            </a:xfrm>
            <a:prstGeom prst="rect">
              <a:avLst/>
            </a:prstGeom>
            <a:solidFill>
              <a:srgbClr val="767171"/>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6" name="TextBox 15">
              <a:extLst>
                <a:ext uri="{FF2B5EF4-FFF2-40B4-BE49-F238E27FC236}">
                  <a16:creationId xmlns:a16="http://schemas.microsoft.com/office/drawing/2014/main" id="{F7CE50DA-8256-4483-B59C-4DEBC1FADB42}"/>
                </a:ext>
              </a:extLst>
            </p:cNvPr>
            <p:cNvSpPr txBox="1"/>
            <p:nvPr/>
          </p:nvSpPr>
          <p:spPr>
            <a:xfrm>
              <a:off x="4832162" y="280117"/>
              <a:ext cx="2194594" cy="13167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Listen to analogies e.g. It’s like a postal service</a:t>
              </a:r>
            </a:p>
          </p:txBody>
        </p:sp>
      </p:grpSp>
    </p:spTree>
    <p:extLst>
      <p:ext uri="{BB962C8B-B14F-4D97-AF65-F5344CB8AC3E}">
        <p14:creationId xmlns:p14="http://schemas.microsoft.com/office/powerpoint/2010/main" val="2573783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AA61EFA7-4580-4622-A283-77798983CA96}"/>
              </a:ext>
            </a:extLst>
          </p:cNvPr>
          <p:cNvGraphicFramePr/>
          <p:nvPr>
            <p:extLst>
              <p:ext uri="{D42A27DB-BD31-4B8C-83A1-F6EECF244321}">
                <p14:modId xmlns:p14="http://schemas.microsoft.com/office/powerpoint/2010/main" val="1908804479"/>
              </p:ext>
            </p:extLst>
          </p:nvPr>
        </p:nvGraphicFramePr>
        <p:xfrm>
          <a:off x="212771" y="541700"/>
          <a:ext cx="11766458" cy="4986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 name="Straight Connector 4">
            <a:extLst>
              <a:ext uri="{FF2B5EF4-FFF2-40B4-BE49-F238E27FC236}">
                <a16:creationId xmlns:a16="http://schemas.microsoft.com/office/drawing/2014/main" id="{D3D9DFCA-A200-4CB0-9EA1-2489C8BAEF14}"/>
              </a:ext>
            </a:extLst>
          </p:cNvPr>
          <p:cNvSpPr txBox="1"/>
          <p:nvPr/>
        </p:nvSpPr>
        <p:spPr>
          <a:xfrm rot="1080000">
            <a:off x="4137041" y="3453944"/>
            <a:ext cx="37026" cy="2385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sp>
        <p:nvSpPr>
          <p:cNvPr id="39" name="Straight Connector 4">
            <a:extLst>
              <a:ext uri="{FF2B5EF4-FFF2-40B4-BE49-F238E27FC236}">
                <a16:creationId xmlns:a16="http://schemas.microsoft.com/office/drawing/2014/main" id="{4883A63D-67AA-44EF-9880-D8F3E9A7B252}"/>
              </a:ext>
            </a:extLst>
          </p:cNvPr>
          <p:cNvSpPr txBox="1"/>
          <p:nvPr/>
        </p:nvSpPr>
        <p:spPr>
          <a:xfrm rot="20542296">
            <a:off x="4112996" y="4151626"/>
            <a:ext cx="37026" cy="211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sp>
        <p:nvSpPr>
          <p:cNvPr id="42" name="Straight Connector 4">
            <a:extLst>
              <a:ext uri="{FF2B5EF4-FFF2-40B4-BE49-F238E27FC236}">
                <a16:creationId xmlns:a16="http://schemas.microsoft.com/office/drawing/2014/main" id="{980F6122-CB7A-46AC-8A38-D2568C63723F}"/>
              </a:ext>
            </a:extLst>
          </p:cNvPr>
          <p:cNvSpPr txBox="1"/>
          <p:nvPr/>
        </p:nvSpPr>
        <p:spPr>
          <a:xfrm rot="1080000">
            <a:off x="12784739" y="4249896"/>
            <a:ext cx="37026" cy="211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sp>
        <p:nvSpPr>
          <p:cNvPr id="45" name="Straight Connector 4">
            <a:extLst>
              <a:ext uri="{FF2B5EF4-FFF2-40B4-BE49-F238E27FC236}">
                <a16:creationId xmlns:a16="http://schemas.microsoft.com/office/drawing/2014/main" id="{A6E38A2C-0D99-4D59-812D-7391A81700CA}"/>
              </a:ext>
            </a:extLst>
          </p:cNvPr>
          <p:cNvSpPr txBox="1"/>
          <p:nvPr/>
        </p:nvSpPr>
        <p:spPr>
          <a:xfrm rot="8506968">
            <a:off x="12761410" y="3456767"/>
            <a:ext cx="37026" cy="211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sp>
        <p:nvSpPr>
          <p:cNvPr id="48" name="Straight Connector 4">
            <a:extLst>
              <a:ext uri="{FF2B5EF4-FFF2-40B4-BE49-F238E27FC236}">
                <a16:creationId xmlns:a16="http://schemas.microsoft.com/office/drawing/2014/main" id="{F425A577-9338-4F2A-BC28-381270F3AD02}"/>
              </a:ext>
            </a:extLst>
          </p:cNvPr>
          <p:cNvSpPr txBox="1"/>
          <p:nvPr/>
        </p:nvSpPr>
        <p:spPr>
          <a:xfrm rot="5775167">
            <a:off x="11520704" y="3136365"/>
            <a:ext cx="21199" cy="3702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sp>
        <p:nvSpPr>
          <p:cNvPr id="33" name="Straight Connector 4">
            <a:extLst>
              <a:ext uri="{FF2B5EF4-FFF2-40B4-BE49-F238E27FC236}">
                <a16:creationId xmlns:a16="http://schemas.microsoft.com/office/drawing/2014/main" id="{7188620B-4317-4FA7-9EF5-82845FCCE5B4}"/>
              </a:ext>
            </a:extLst>
          </p:cNvPr>
          <p:cNvSpPr txBox="1"/>
          <p:nvPr/>
        </p:nvSpPr>
        <p:spPr>
          <a:xfrm rot="4256099">
            <a:off x="5372759" y="3076181"/>
            <a:ext cx="11462" cy="3144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p:txBody>
      </p:sp>
      <p:sp>
        <p:nvSpPr>
          <p:cNvPr id="2" name="TextBox 1">
            <a:extLst>
              <a:ext uri="{FF2B5EF4-FFF2-40B4-BE49-F238E27FC236}">
                <a16:creationId xmlns:a16="http://schemas.microsoft.com/office/drawing/2014/main" id="{4C2079FE-D6FD-42E3-922F-B917FF9A8F93}"/>
              </a:ext>
            </a:extLst>
          </p:cNvPr>
          <p:cNvSpPr txBox="1"/>
          <p:nvPr/>
        </p:nvSpPr>
        <p:spPr>
          <a:xfrm>
            <a:off x="499872" y="6246953"/>
            <a:ext cx="6200965" cy="646331"/>
          </a:xfrm>
          <a:prstGeom prst="rect">
            <a:avLst/>
          </a:prstGeom>
          <a:noFill/>
        </p:spPr>
        <p:txBody>
          <a:bodyPr wrap="square" rtlCol="0">
            <a:spAutoFit/>
          </a:bodyPr>
          <a:lstStyle/>
          <a:p>
            <a:r>
              <a:rPr lang="en-GB" dirty="0"/>
              <a:t>What is missing? Is the order useful?</a:t>
            </a:r>
          </a:p>
          <a:p>
            <a:endParaRPr lang="en-GB" dirty="0"/>
          </a:p>
        </p:txBody>
      </p:sp>
      <p:sp>
        <p:nvSpPr>
          <p:cNvPr id="49" name="TextBox 48">
            <a:extLst>
              <a:ext uri="{FF2B5EF4-FFF2-40B4-BE49-F238E27FC236}">
                <a16:creationId xmlns:a16="http://schemas.microsoft.com/office/drawing/2014/main" id="{ADA84EBE-DC7D-4BF8-BFDD-1F29AB24D1BF}"/>
              </a:ext>
            </a:extLst>
          </p:cNvPr>
          <p:cNvSpPr txBox="1"/>
          <p:nvPr/>
        </p:nvSpPr>
        <p:spPr>
          <a:xfrm>
            <a:off x="10928880" y="6336707"/>
            <a:ext cx="1051891" cy="369332"/>
          </a:xfrm>
          <a:prstGeom prst="rect">
            <a:avLst/>
          </a:prstGeom>
          <a:noFill/>
        </p:spPr>
        <p:txBody>
          <a:bodyPr wrap="none" rtlCol="0">
            <a:spAutoFit/>
          </a:bodyPr>
          <a:lstStyle/>
          <a:p>
            <a:r>
              <a:rPr lang="en-GB" i="1" dirty="0">
                <a:solidFill>
                  <a:schemeClr val="bg1">
                    <a:lumMod val="75000"/>
                  </a:schemeClr>
                </a:solidFill>
              </a:rPr>
              <a:t>Handout </a:t>
            </a:r>
          </a:p>
        </p:txBody>
      </p:sp>
      <p:sp>
        <p:nvSpPr>
          <p:cNvPr id="4" name="Title 3">
            <a:extLst>
              <a:ext uri="{FF2B5EF4-FFF2-40B4-BE49-F238E27FC236}">
                <a16:creationId xmlns:a16="http://schemas.microsoft.com/office/drawing/2014/main" id="{3D3DAA98-9069-44FF-8672-83A9C22F5623}"/>
              </a:ext>
            </a:extLst>
          </p:cNvPr>
          <p:cNvSpPr>
            <a:spLocks noGrp="1"/>
          </p:cNvSpPr>
          <p:nvPr>
            <p:ph type="title"/>
          </p:nvPr>
        </p:nvSpPr>
        <p:spPr/>
        <p:txBody>
          <a:bodyPr/>
          <a:lstStyle/>
          <a:p>
            <a:endParaRPr lang="en-GB" dirty="0"/>
          </a:p>
        </p:txBody>
      </p:sp>
    </p:spTree>
    <p:extLst>
      <p:ext uri="{BB962C8B-B14F-4D97-AF65-F5344CB8AC3E}">
        <p14:creationId xmlns:p14="http://schemas.microsoft.com/office/powerpoint/2010/main" val="2552144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617582-7D35-49E8-987C-CFB7533D91C5}"/>
              </a:ext>
            </a:extLst>
          </p:cNvPr>
          <p:cNvSpPr>
            <a:spLocks noGrp="1"/>
          </p:cNvSpPr>
          <p:nvPr>
            <p:ph idx="1"/>
          </p:nvPr>
        </p:nvSpPr>
        <p:spPr>
          <a:xfrm>
            <a:off x="272285" y="1340127"/>
            <a:ext cx="11919715" cy="6697743"/>
          </a:xfrm>
        </p:spPr>
        <p:txBody>
          <a:bodyPr>
            <a:normAutofit/>
          </a:bodyPr>
          <a:lstStyle/>
          <a:p>
            <a:pPr marL="0" indent="0">
              <a:buNone/>
            </a:pPr>
            <a:r>
              <a:rPr lang="en-GB" sz="1800" b="1" dirty="0"/>
              <a:t>A Factual Knowledge</a:t>
            </a:r>
            <a:r>
              <a:rPr lang="en-GB" sz="1800" dirty="0"/>
              <a:t> is knowledge that is basic to specific disciplines. This dimension refers to essential facts, terminology, details or elements students must know or be familiar with in order to understand a discipline or solve a problem in it. </a:t>
            </a:r>
          </a:p>
          <a:p>
            <a:pPr marL="457200" lvl="1" indent="0">
              <a:buNone/>
            </a:pPr>
            <a:r>
              <a:rPr lang="en-GB" sz="1800" dirty="0"/>
              <a:t>Aa. Knowledge of terminology Ab. Knowledge of specific details and elements</a:t>
            </a:r>
          </a:p>
          <a:p>
            <a:pPr marL="0" indent="0">
              <a:buNone/>
            </a:pPr>
            <a:r>
              <a:rPr lang="en-GB" sz="1800" b="1" dirty="0"/>
              <a:t>B Conceptual Knowledge</a:t>
            </a:r>
            <a:r>
              <a:rPr lang="en-GB" sz="1800" dirty="0"/>
              <a:t> is knowledge of classifications, principles, generalizations, theories, models, or structures pertinent to a particular disciplinary area. </a:t>
            </a:r>
          </a:p>
          <a:p>
            <a:pPr marL="457200" lvl="1" indent="0">
              <a:buNone/>
            </a:pPr>
            <a:r>
              <a:rPr lang="en-GB" sz="1800" dirty="0"/>
              <a:t>Ba. Knowledge of classifications and categories Bb. Knowledge of principles and generalizations </a:t>
            </a:r>
            <a:r>
              <a:rPr lang="en-GB" sz="1800" dirty="0" err="1"/>
              <a:t>Bc</a:t>
            </a:r>
            <a:r>
              <a:rPr lang="en-GB" sz="1800" dirty="0"/>
              <a:t>. Knowledge of theories, models, and structures</a:t>
            </a:r>
          </a:p>
          <a:p>
            <a:pPr marL="0" indent="0">
              <a:buNone/>
            </a:pPr>
            <a:r>
              <a:rPr lang="en-GB" sz="1800" b="1" dirty="0"/>
              <a:t>C Procedural Knowledge</a:t>
            </a:r>
            <a:r>
              <a:rPr lang="en-GB" sz="1800" dirty="0"/>
              <a:t> refers to information or knowledge that helps students to do something specific to a discipline, subject, or area of study. It also refers to methods of inquiry, very specific or finite skills, algorithms, techniques, and particular methodologies. </a:t>
            </a:r>
          </a:p>
          <a:p>
            <a:pPr marL="457200" lvl="1" indent="0">
              <a:buNone/>
            </a:pPr>
            <a:r>
              <a:rPr lang="en-GB" sz="1800" dirty="0"/>
              <a:t>Ca. Knowledge of subject-specific skills and algorithms </a:t>
            </a:r>
            <a:r>
              <a:rPr lang="en-GB" sz="1800" dirty="0" err="1"/>
              <a:t>Cb</a:t>
            </a:r>
            <a:r>
              <a:rPr lang="en-GB" sz="1800" dirty="0"/>
              <a:t>. Knowledge of subject-specific techniques and methods Cc. Knowledge of criteria for determining when to use appropriate procedures</a:t>
            </a:r>
          </a:p>
          <a:p>
            <a:pPr marL="0" indent="0">
              <a:buNone/>
            </a:pPr>
            <a:r>
              <a:rPr lang="en-GB" sz="1800" b="1" dirty="0"/>
              <a:t>D Metacognitive Knowledge</a:t>
            </a:r>
            <a:r>
              <a:rPr lang="en-GB" sz="1800" dirty="0"/>
              <a:t> is the awareness of one’s own cognition and particular cognitive processes. It is strategic or reflective knowledge about how to go about solving problems, cognitive tasks, to include contextual and conditional knowledge and knowledge of self. </a:t>
            </a:r>
          </a:p>
          <a:p>
            <a:pPr marL="457200" lvl="1" indent="0">
              <a:buNone/>
            </a:pPr>
            <a:r>
              <a:rPr lang="en-GB" sz="1800" dirty="0"/>
              <a:t>Da. Strategic knowledge Db. Knowledge about cognitive tasks, including appropriate contextual and conditional knowledge Dc. Self-knowledge</a:t>
            </a:r>
          </a:p>
          <a:p>
            <a:pPr marL="0" indent="0">
              <a:buNone/>
            </a:pPr>
            <a:r>
              <a:rPr lang="en-GB" sz="1800" dirty="0"/>
              <a:t> 	Revised Bloom’s Taxonomy Structure of Knowledge Dimension (Anderson &amp; Krathwohl, 2001)</a:t>
            </a:r>
          </a:p>
        </p:txBody>
      </p:sp>
      <p:sp>
        <p:nvSpPr>
          <p:cNvPr id="4" name="TextBox 3">
            <a:extLst>
              <a:ext uri="{FF2B5EF4-FFF2-40B4-BE49-F238E27FC236}">
                <a16:creationId xmlns:a16="http://schemas.microsoft.com/office/drawing/2014/main" id="{7217986C-A4E9-4494-9139-92C94D44E513}"/>
              </a:ext>
            </a:extLst>
          </p:cNvPr>
          <p:cNvSpPr txBox="1"/>
          <p:nvPr/>
        </p:nvSpPr>
        <p:spPr>
          <a:xfrm>
            <a:off x="10572340" y="6187105"/>
            <a:ext cx="1051891" cy="369332"/>
          </a:xfrm>
          <a:prstGeom prst="rect">
            <a:avLst/>
          </a:prstGeom>
          <a:noFill/>
        </p:spPr>
        <p:txBody>
          <a:bodyPr wrap="none" rtlCol="0">
            <a:spAutoFit/>
          </a:bodyPr>
          <a:lstStyle/>
          <a:p>
            <a:r>
              <a:rPr lang="en-GB" i="1" dirty="0">
                <a:solidFill>
                  <a:schemeClr val="bg1">
                    <a:lumMod val="75000"/>
                  </a:schemeClr>
                </a:solidFill>
              </a:rPr>
              <a:t>Handout </a:t>
            </a:r>
          </a:p>
        </p:txBody>
      </p:sp>
    </p:spTree>
    <p:extLst>
      <p:ext uri="{BB962C8B-B14F-4D97-AF65-F5344CB8AC3E}">
        <p14:creationId xmlns:p14="http://schemas.microsoft.com/office/powerpoint/2010/main" val="2097894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0F27D58-1D0B-42CD-8D49-E83188084648}"/>
              </a:ext>
            </a:extLst>
          </p:cNvPr>
          <p:cNvGraphicFramePr>
            <a:graphicFrameLocks noGrp="1"/>
          </p:cNvGraphicFramePr>
          <p:nvPr/>
        </p:nvGraphicFramePr>
        <p:xfrm>
          <a:off x="216310" y="279789"/>
          <a:ext cx="11828206" cy="6132222"/>
        </p:xfrm>
        <a:graphic>
          <a:graphicData uri="http://schemas.openxmlformats.org/drawingml/2006/table">
            <a:tbl>
              <a:tblPr firstRow="1" bandRow="1">
                <a:tableStyleId>{5C22544A-7EE6-4342-B048-85BDC9FD1C3A}</a:tableStyleId>
              </a:tblPr>
              <a:tblGrid>
                <a:gridCol w="521663">
                  <a:extLst>
                    <a:ext uri="{9D8B030D-6E8A-4147-A177-3AD203B41FA5}">
                      <a16:colId xmlns:a16="http://schemas.microsoft.com/office/drawing/2014/main" val="3327719921"/>
                    </a:ext>
                  </a:extLst>
                </a:gridCol>
                <a:gridCol w="1613104">
                  <a:extLst>
                    <a:ext uri="{9D8B030D-6E8A-4147-A177-3AD203B41FA5}">
                      <a16:colId xmlns:a16="http://schemas.microsoft.com/office/drawing/2014/main" val="4165252046"/>
                    </a:ext>
                  </a:extLst>
                </a:gridCol>
                <a:gridCol w="1592370">
                  <a:extLst>
                    <a:ext uri="{9D8B030D-6E8A-4147-A177-3AD203B41FA5}">
                      <a16:colId xmlns:a16="http://schemas.microsoft.com/office/drawing/2014/main" val="2993035802"/>
                    </a:ext>
                  </a:extLst>
                </a:gridCol>
                <a:gridCol w="1670682">
                  <a:extLst>
                    <a:ext uri="{9D8B030D-6E8A-4147-A177-3AD203B41FA5}">
                      <a16:colId xmlns:a16="http://schemas.microsoft.com/office/drawing/2014/main" val="1066354264"/>
                    </a:ext>
                  </a:extLst>
                </a:gridCol>
                <a:gridCol w="1722892">
                  <a:extLst>
                    <a:ext uri="{9D8B030D-6E8A-4147-A177-3AD203B41FA5}">
                      <a16:colId xmlns:a16="http://schemas.microsoft.com/office/drawing/2014/main" val="4124991474"/>
                    </a:ext>
                  </a:extLst>
                </a:gridCol>
                <a:gridCol w="1444445">
                  <a:extLst>
                    <a:ext uri="{9D8B030D-6E8A-4147-A177-3AD203B41FA5}">
                      <a16:colId xmlns:a16="http://schemas.microsoft.com/office/drawing/2014/main" val="3938604636"/>
                    </a:ext>
                  </a:extLst>
                </a:gridCol>
                <a:gridCol w="1548862">
                  <a:extLst>
                    <a:ext uri="{9D8B030D-6E8A-4147-A177-3AD203B41FA5}">
                      <a16:colId xmlns:a16="http://schemas.microsoft.com/office/drawing/2014/main" val="4058410592"/>
                    </a:ext>
                  </a:extLst>
                </a:gridCol>
                <a:gridCol w="1714188">
                  <a:extLst>
                    <a:ext uri="{9D8B030D-6E8A-4147-A177-3AD203B41FA5}">
                      <a16:colId xmlns:a16="http://schemas.microsoft.com/office/drawing/2014/main" val="2889649747"/>
                    </a:ext>
                  </a:extLst>
                </a:gridCol>
              </a:tblGrid>
              <a:tr h="496959">
                <a:tc rowSpan="2" gridSpan="2">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hMerge="1">
                  <a:txBody>
                    <a:bodyPr/>
                    <a:lstStyle/>
                    <a:p>
                      <a:endParaRPr lang="en-GB" dirty="0"/>
                    </a:p>
                  </a:txBody>
                  <a:tcPr/>
                </a:tc>
                <a:tc gridSpan="6">
                  <a:txBody>
                    <a:bodyPr/>
                    <a:lstStyle/>
                    <a:p>
                      <a:pPr algn="ctr"/>
                      <a:r>
                        <a:rPr lang="en-GB" dirty="0">
                          <a:solidFill>
                            <a:schemeClr val="tx1"/>
                          </a:solidFill>
                        </a:rPr>
                        <a:t>Cognitive Processes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890746541"/>
                  </a:ext>
                </a:extLst>
              </a:tr>
              <a:tr h="914788">
                <a:tc gridSpan="2" vMerge="1">
                  <a:txBody>
                    <a:bodyPr/>
                    <a:lstStyle/>
                    <a:p>
                      <a:endParaRPr lang="en-GB" dirty="0"/>
                    </a:p>
                  </a:txBody>
                  <a:tcPr/>
                </a:tc>
                <a:tc hMerge="1" vMerge="1">
                  <a:txBody>
                    <a:bodyPr/>
                    <a:lstStyle/>
                    <a:p>
                      <a:endParaRPr lang="en-GB" dirty="0"/>
                    </a:p>
                  </a:txBody>
                  <a:tcPr/>
                </a:tc>
                <a:tc>
                  <a:txBody>
                    <a:bodyPr/>
                    <a:lstStyle/>
                    <a:p>
                      <a:pPr algn="ctr"/>
                      <a:r>
                        <a:rPr lang="en-GB" dirty="0">
                          <a:solidFill>
                            <a:schemeClr val="tx1"/>
                          </a:solidFill>
                        </a:rPr>
                        <a:t>Remember </a:t>
                      </a:r>
                      <a:r>
                        <a:rPr lang="en-GB" sz="1400" dirty="0">
                          <a:solidFill>
                            <a:schemeClr val="tx1"/>
                          </a:solidFill>
                        </a:rPr>
                        <a:t>(recognise, recall)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Understand </a:t>
                      </a:r>
                      <a:r>
                        <a:rPr lang="en-GB" sz="1400" dirty="0">
                          <a:solidFill>
                            <a:schemeClr val="tx1"/>
                          </a:solidFill>
                        </a:rPr>
                        <a:t>(classify summarise, explain)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Apply</a:t>
                      </a:r>
                    </a:p>
                    <a:p>
                      <a:pPr algn="ctr"/>
                      <a:r>
                        <a:rPr lang="en-GB" sz="1400" dirty="0">
                          <a:solidFill>
                            <a:schemeClr val="tx1"/>
                          </a:solidFill>
                        </a:rPr>
                        <a:t>(implement)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Analyse</a:t>
                      </a:r>
                    </a:p>
                    <a:p>
                      <a:pPr algn="ctr"/>
                      <a:r>
                        <a:rPr lang="en-GB" sz="1400" dirty="0">
                          <a:solidFill>
                            <a:schemeClr val="tx1"/>
                          </a:solidFill>
                        </a:rPr>
                        <a:t>(organise, conclude)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Evaluate </a:t>
                      </a:r>
                      <a:r>
                        <a:rPr lang="en-GB" sz="1400" dirty="0">
                          <a:solidFill>
                            <a:schemeClr val="tx1"/>
                          </a:solidFill>
                        </a:rPr>
                        <a:t>(judge, compare, opinion)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dirty="0">
                          <a:solidFill>
                            <a:schemeClr val="tx1"/>
                          </a:solidFill>
                        </a:rPr>
                        <a:t>Create </a:t>
                      </a:r>
                    </a:p>
                    <a:p>
                      <a:pPr algn="ctr"/>
                      <a:r>
                        <a:rPr lang="en-GB" sz="1400" dirty="0">
                          <a:solidFill>
                            <a:schemeClr val="tx1"/>
                          </a:solidFill>
                        </a:rPr>
                        <a:t>(discuss, synthesise)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73149"/>
                  </a:ext>
                </a:extLst>
              </a:tr>
              <a:tr h="1174727">
                <a:tc rowSpan="4">
                  <a:txBody>
                    <a:bodyPr/>
                    <a:lstStyle/>
                    <a:p>
                      <a:pPr algn="ctr"/>
                      <a:r>
                        <a:rPr lang="en-GB" b="1" dirty="0">
                          <a:solidFill>
                            <a:schemeClr val="tx1"/>
                          </a:solidFill>
                        </a:rPr>
                        <a:t>Knowledge Dimensions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dirty="0">
                          <a:solidFill>
                            <a:schemeClr val="tx1"/>
                          </a:solidFill>
                        </a:rPr>
                        <a:t>Factual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8174981"/>
                  </a:ext>
                </a:extLst>
              </a:tr>
              <a:tr h="1174727">
                <a:tc vMerge="1">
                  <a:txBody>
                    <a:bodyPr/>
                    <a:lstStyle/>
                    <a:p>
                      <a:endParaRPr lang="en-GB" dirty="0"/>
                    </a:p>
                  </a:txBody>
                  <a:tcPr/>
                </a:tc>
                <a:tc>
                  <a:txBody>
                    <a:bodyPr/>
                    <a:lstStyle/>
                    <a:p>
                      <a:r>
                        <a:rPr lang="en-GB" dirty="0">
                          <a:solidFill>
                            <a:schemeClr val="tx1"/>
                          </a:solidFill>
                        </a:rPr>
                        <a:t>Conceptual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0359918"/>
                  </a:ext>
                </a:extLst>
              </a:tr>
              <a:tr h="1226394">
                <a:tc vMerge="1">
                  <a:txBody>
                    <a:bodyPr/>
                    <a:lstStyle/>
                    <a:p>
                      <a:endParaRPr lang="en-GB" dirty="0"/>
                    </a:p>
                  </a:txBody>
                  <a:tcPr/>
                </a:tc>
                <a:tc>
                  <a:txBody>
                    <a:bodyPr/>
                    <a:lstStyle/>
                    <a:p>
                      <a:r>
                        <a:rPr lang="en-GB" dirty="0">
                          <a:solidFill>
                            <a:schemeClr val="tx1"/>
                          </a:solidFill>
                        </a:rPr>
                        <a:t>Procedural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84843267"/>
                  </a:ext>
                </a:extLst>
              </a:tr>
              <a:tr h="1144627">
                <a:tc vMerge="1">
                  <a:txBody>
                    <a:bodyPr/>
                    <a:lstStyle/>
                    <a:p>
                      <a:endParaRPr lang="en-GB" dirty="0"/>
                    </a:p>
                  </a:txBody>
                  <a:tcPr/>
                </a:tc>
                <a:tc>
                  <a:txBody>
                    <a:bodyPr/>
                    <a:lstStyle/>
                    <a:p>
                      <a:r>
                        <a:rPr lang="en-GB" dirty="0">
                          <a:solidFill>
                            <a:schemeClr val="tx1"/>
                          </a:solidFill>
                        </a:rPr>
                        <a:t>Metacognitive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91009014"/>
                  </a:ext>
                </a:extLst>
              </a:tr>
            </a:tbl>
          </a:graphicData>
        </a:graphic>
      </p:graphicFrame>
      <p:sp>
        <p:nvSpPr>
          <p:cNvPr id="7" name="TextBox 6">
            <a:extLst>
              <a:ext uri="{FF2B5EF4-FFF2-40B4-BE49-F238E27FC236}">
                <a16:creationId xmlns:a16="http://schemas.microsoft.com/office/drawing/2014/main" id="{39760815-9764-4F18-89EF-09D1B9D17839}"/>
              </a:ext>
            </a:extLst>
          </p:cNvPr>
          <p:cNvSpPr txBox="1"/>
          <p:nvPr/>
        </p:nvSpPr>
        <p:spPr>
          <a:xfrm>
            <a:off x="5750135" y="6488668"/>
            <a:ext cx="6137065" cy="369332"/>
          </a:xfrm>
          <a:prstGeom prst="rect">
            <a:avLst/>
          </a:prstGeom>
          <a:noFill/>
        </p:spPr>
        <p:txBody>
          <a:bodyPr wrap="none" rtlCol="0">
            <a:spAutoFit/>
          </a:bodyPr>
          <a:lstStyle/>
          <a:p>
            <a:r>
              <a:rPr lang="en-GB" dirty="0"/>
              <a:t>Revised Bloom’s Taxonomy Table (Anderson &amp; Krathwohl, 2001)</a:t>
            </a:r>
          </a:p>
        </p:txBody>
      </p:sp>
      <p:sp>
        <p:nvSpPr>
          <p:cNvPr id="11" name="TextBox 10">
            <a:extLst>
              <a:ext uri="{FF2B5EF4-FFF2-40B4-BE49-F238E27FC236}">
                <a16:creationId xmlns:a16="http://schemas.microsoft.com/office/drawing/2014/main" id="{B54D2D4B-D8C5-48C7-BF63-DBF5D4D89657}"/>
              </a:ext>
            </a:extLst>
          </p:cNvPr>
          <p:cNvSpPr txBox="1"/>
          <p:nvPr/>
        </p:nvSpPr>
        <p:spPr>
          <a:xfrm>
            <a:off x="742540" y="6488668"/>
            <a:ext cx="1051891" cy="369332"/>
          </a:xfrm>
          <a:prstGeom prst="rect">
            <a:avLst/>
          </a:prstGeom>
          <a:noFill/>
        </p:spPr>
        <p:txBody>
          <a:bodyPr wrap="none" rtlCol="0">
            <a:spAutoFit/>
          </a:bodyPr>
          <a:lstStyle/>
          <a:p>
            <a:r>
              <a:rPr lang="en-GB" i="1" dirty="0">
                <a:solidFill>
                  <a:schemeClr val="bg1">
                    <a:lumMod val="75000"/>
                  </a:schemeClr>
                </a:solidFill>
              </a:rPr>
              <a:t>Handout </a:t>
            </a:r>
          </a:p>
        </p:txBody>
      </p:sp>
    </p:spTree>
    <p:extLst>
      <p:ext uri="{BB962C8B-B14F-4D97-AF65-F5344CB8AC3E}">
        <p14:creationId xmlns:p14="http://schemas.microsoft.com/office/powerpoint/2010/main" val="3534354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A73BF-6833-49D6-9A12-968117ED1E4F}"/>
              </a:ext>
            </a:extLst>
          </p:cNvPr>
          <p:cNvSpPr>
            <a:spLocks noGrp="1"/>
          </p:cNvSpPr>
          <p:nvPr>
            <p:ph type="title"/>
          </p:nvPr>
        </p:nvSpPr>
        <p:spPr>
          <a:xfrm>
            <a:off x="1790344" y="329915"/>
            <a:ext cx="10515600" cy="895350"/>
          </a:xfrm>
        </p:spPr>
        <p:txBody>
          <a:bodyPr/>
          <a:lstStyle/>
          <a:p>
            <a:r>
              <a:rPr lang="en-GB" dirty="0"/>
              <a:t>Concepts &amp; Threshold concepts(T)</a:t>
            </a:r>
          </a:p>
        </p:txBody>
      </p:sp>
      <p:graphicFrame>
        <p:nvGraphicFramePr>
          <p:cNvPr id="5" name="Table 4">
            <a:extLst>
              <a:ext uri="{FF2B5EF4-FFF2-40B4-BE49-F238E27FC236}">
                <a16:creationId xmlns:a16="http://schemas.microsoft.com/office/drawing/2014/main" id="{C16928BD-B922-4698-A878-CF62077F76BF}"/>
              </a:ext>
            </a:extLst>
          </p:cNvPr>
          <p:cNvGraphicFramePr>
            <a:graphicFrameLocks noGrp="1"/>
          </p:cNvGraphicFramePr>
          <p:nvPr>
            <p:extLst>
              <p:ext uri="{D42A27DB-BD31-4B8C-83A1-F6EECF244321}">
                <p14:modId xmlns:p14="http://schemas.microsoft.com/office/powerpoint/2010/main" val="3761670905"/>
              </p:ext>
            </p:extLst>
          </p:nvPr>
        </p:nvGraphicFramePr>
        <p:xfrm>
          <a:off x="527200" y="3041147"/>
          <a:ext cx="9531200" cy="3686175"/>
        </p:xfrm>
        <a:graphic>
          <a:graphicData uri="http://schemas.openxmlformats.org/drawingml/2006/table">
            <a:tbl>
              <a:tblPr/>
              <a:tblGrid>
                <a:gridCol w="9531200">
                  <a:extLst>
                    <a:ext uri="{9D8B030D-6E8A-4147-A177-3AD203B41FA5}">
                      <a16:colId xmlns:a16="http://schemas.microsoft.com/office/drawing/2014/main" val="824115021"/>
                    </a:ext>
                  </a:extLst>
                </a:gridCol>
              </a:tblGrid>
              <a:tr h="190500">
                <a:tc>
                  <a:txBody>
                    <a:bodyPr/>
                    <a:lstStyle/>
                    <a:p>
                      <a:pPr marL="342900" indent="-342900" algn="l" fontAlgn="b">
                        <a:buFont typeface="Arial" panose="020B0604020202020204" pitchFamily="34" charset="0"/>
                        <a:buChar char="•"/>
                      </a:pPr>
                      <a:r>
                        <a:rPr lang="en-GB" sz="2400" b="0" i="0" u="none" strike="noStrike" dirty="0">
                          <a:solidFill>
                            <a:srgbClr val="000000"/>
                          </a:solidFill>
                          <a:effectLst/>
                          <a:latin typeface="Calibri" panose="020F0502020204030204" pitchFamily="34" charset="0"/>
                        </a:rPr>
                        <a:t>Network, Connection, Port</a:t>
                      </a:r>
                    </a:p>
                    <a:p>
                      <a:pPr marL="342900" marR="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2400" b="0" i="0" u="none" strike="noStrike" dirty="0">
                          <a:solidFill>
                            <a:srgbClr val="000000"/>
                          </a:solidFill>
                          <a:effectLst/>
                          <a:latin typeface="Calibri" panose="020F0502020204030204" pitchFamily="34" charset="0"/>
                        </a:rPr>
                        <a:t>Types of network - LAN, WAN,</a:t>
                      </a:r>
                      <a:r>
                        <a:rPr lang="en-GB" sz="2400" b="0" i="0" u="none" strike="noStrike" baseline="0" dirty="0">
                          <a:solidFill>
                            <a:srgbClr val="000000"/>
                          </a:solidFill>
                          <a:effectLst/>
                          <a:latin typeface="Calibri" panose="020F0502020204030204" pitchFamily="34" charset="0"/>
                        </a:rPr>
                        <a:t> </a:t>
                      </a:r>
                      <a:r>
                        <a:rPr lang="en-GB" sz="2400" b="0" i="0" u="none" strike="noStrike" dirty="0">
                          <a:solidFill>
                            <a:srgbClr val="000000"/>
                          </a:solidFill>
                          <a:effectLst/>
                          <a:latin typeface="Calibri" panose="020F0502020204030204" pitchFamily="34" charset="0"/>
                        </a:rPr>
                        <a:t>The Internet, vs www, hosting, the cloud</a:t>
                      </a:r>
                    </a:p>
                    <a:p>
                      <a:pPr marL="342900" marR="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2400" b="0" i="0" u="none" strike="noStrike" dirty="0">
                          <a:solidFill>
                            <a:srgbClr val="000000"/>
                          </a:solidFill>
                          <a:effectLst/>
                          <a:latin typeface="Calibri" panose="020F0502020204030204" pitchFamily="34" charset="0"/>
                        </a:rPr>
                        <a:t>Factors effecting performance</a:t>
                      </a:r>
                    </a:p>
                    <a:p>
                      <a:pPr marL="342900" marR="0" lvl="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2400" b="0" i="0" u="none" strike="noStrike" dirty="0">
                          <a:solidFill>
                            <a:srgbClr val="000000"/>
                          </a:solidFill>
                          <a:effectLst/>
                          <a:latin typeface="Calibri" panose="020F0502020204030204" pitchFamily="34" charset="0"/>
                        </a:rPr>
                        <a:t>Transmission media - wired networks, ethernet, fibre optic, copper, </a:t>
                      </a:r>
                      <a:r>
                        <a:rPr lang="en-GB" sz="2400" b="0" i="0" u="none" strike="noStrike" dirty="0" err="1">
                          <a:solidFill>
                            <a:srgbClr val="000000"/>
                          </a:solidFill>
                          <a:effectLst/>
                          <a:latin typeface="Calibri" panose="020F0502020204030204" pitchFamily="34" charset="0"/>
                        </a:rPr>
                        <a:t>wifi</a:t>
                      </a:r>
                      <a:r>
                        <a:rPr lang="en-GB" sz="2400" b="0" i="0" u="none" strike="noStrike" dirty="0">
                          <a:solidFill>
                            <a:srgbClr val="000000"/>
                          </a:solidFill>
                          <a:effectLst/>
                          <a:latin typeface="Calibri" panose="020F0502020204030204" pitchFamily="34" charset="0"/>
                        </a:rPr>
                        <a:t>, wireless networks, frequency, </a:t>
                      </a:r>
                    </a:p>
                    <a:p>
                      <a:pPr marL="342900" marR="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2400" b="0" i="0" u="none" strike="noStrike" dirty="0">
                          <a:solidFill>
                            <a:srgbClr val="000000"/>
                          </a:solidFill>
                          <a:effectLst/>
                          <a:latin typeface="Calibri" panose="020F0502020204030204" pitchFamily="34" charset="0"/>
                        </a:rPr>
                        <a:t>Roles of computers – client/server peer to peer,  Router , Hub, Switch, wireless access points</a:t>
                      </a:r>
                    </a:p>
                    <a:p>
                      <a:pPr marL="342900" marR="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2400" b="0" i="0" u="none" strike="noStrike" dirty="0">
                          <a:solidFill>
                            <a:srgbClr val="000000"/>
                          </a:solidFill>
                          <a:effectLst/>
                          <a:latin typeface="Calibri" panose="020F0502020204030204" pitchFamily="34" charset="0"/>
                        </a:rPr>
                        <a:t>IP addressing, MAC addressing, DNS, Network Interface,</a:t>
                      </a:r>
                      <a:r>
                        <a:rPr lang="en-GB" sz="2400" b="0" i="0" u="none" strike="noStrike" baseline="0" dirty="0">
                          <a:solidFill>
                            <a:srgbClr val="000000"/>
                          </a:solidFill>
                          <a:effectLst/>
                          <a:latin typeface="Calibri" panose="020F0502020204030204" pitchFamily="34" charset="0"/>
                        </a:rPr>
                        <a:t> </a:t>
                      </a:r>
                      <a:r>
                        <a:rPr lang="en-GB" sz="2400" b="0" i="0" u="none" strike="noStrike" dirty="0">
                          <a:solidFill>
                            <a:srgbClr val="000000"/>
                          </a:solidFill>
                          <a:effectLst/>
                          <a:latin typeface="Calibri" panose="020F0502020204030204" pitchFamily="34" charset="0"/>
                        </a:rPr>
                        <a:t>Default Gateway, </a:t>
                      </a:r>
                    </a:p>
                  </a:txBody>
                  <a:tcPr marL="9525" marR="9525" marT="9525" marB="0" anchor="b">
                    <a:lnL>
                      <a:noFill/>
                    </a:lnL>
                    <a:lnR>
                      <a:noFill/>
                    </a:lnR>
                    <a:lnT>
                      <a:noFill/>
                    </a:lnT>
                    <a:lnB>
                      <a:noFill/>
                    </a:lnB>
                  </a:tcPr>
                </a:tc>
                <a:extLst>
                  <a:ext uri="{0D108BD9-81ED-4DB2-BD59-A6C34878D82A}">
                    <a16:rowId xmlns:a16="http://schemas.microsoft.com/office/drawing/2014/main" val="1907572061"/>
                  </a:ext>
                </a:extLst>
              </a:tr>
              <a:tr h="190500">
                <a:tc>
                  <a:txBody>
                    <a:bodyPr/>
                    <a:lstStyle/>
                    <a:p>
                      <a:pPr marL="342900" marR="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2400" b="0" i="0" u="none" strike="noStrike" dirty="0">
                          <a:solidFill>
                            <a:srgbClr val="000000"/>
                          </a:solidFill>
                          <a:effectLst/>
                          <a:latin typeface="Calibri" panose="020F0502020204030204" pitchFamily="34" charset="0"/>
                        </a:rPr>
                        <a:t>Protocols, HTTP, FTP, TCP/IP, POP,  IMAP, </a:t>
                      </a:r>
                      <a:r>
                        <a:rPr lang="en-GB" sz="2400" b="0" i="0" u="none" strike="noStrike" dirty="0" err="1">
                          <a:solidFill>
                            <a:srgbClr val="000000"/>
                          </a:solidFill>
                          <a:effectLst/>
                          <a:latin typeface="Calibri" panose="020F0502020204030204" pitchFamily="34" charset="0"/>
                        </a:rPr>
                        <a:t>SMPT</a:t>
                      </a:r>
                      <a:r>
                        <a:rPr lang="en-GB" sz="2400" b="0" i="0" u="none" strike="noStrike" dirty="0">
                          <a:solidFill>
                            <a:srgbClr val="000000"/>
                          </a:solidFill>
                          <a:effectLst/>
                          <a:latin typeface="Calibri" panose="020F0502020204030204" pitchFamily="34" charset="0"/>
                        </a:rPr>
                        <a:t>, WAP</a:t>
                      </a:r>
                    </a:p>
                  </a:txBody>
                  <a:tcPr marL="9525" marR="9525" marT="9525" marB="0" anchor="b">
                    <a:lnL>
                      <a:noFill/>
                    </a:lnL>
                    <a:lnR>
                      <a:noFill/>
                    </a:lnR>
                    <a:lnT>
                      <a:noFill/>
                    </a:lnT>
                    <a:lnB>
                      <a:noFill/>
                    </a:lnB>
                  </a:tcPr>
                </a:tc>
                <a:extLst>
                  <a:ext uri="{0D108BD9-81ED-4DB2-BD59-A6C34878D82A}">
                    <a16:rowId xmlns:a16="http://schemas.microsoft.com/office/drawing/2014/main" val="3538649909"/>
                  </a:ext>
                </a:extLst>
              </a:tr>
              <a:tr h="190500">
                <a:tc>
                  <a:txBody>
                    <a:bodyPr/>
                    <a:lstStyle/>
                    <a:p>
                      <a:pPr marL="342900" indent="-342900" algn="l" fontAlgn="b">
                        <a:buFont typeface="Arial" panose="020B0604020202020204" pitchFamily="34" charset="0"/>
                        <a:buChar char="•"/>
                      </a:pPr>
                      <a:r>
                        <a:rPr lang="en-GB" sz="2400" b="0" i="0" u="none" strike="noStrike" dirty="0">
                          <a:solidFill>
                            <a:srgbClr val="000000"/>
                          </a:solidFill>
                          <a:effectLst/>
                          <a:latin typeface="Calibri" panose="020F0502020204030204" pitchFamily="34" charset="0"/>
                        </a:rPr>
                        <a:t>Firewall, VPN, encryption, forms of attack, preventing vulnerabilities</a:t>
                      </a:r>
                    </a:p>
                  </a:txBody>
                  <a:tcPr marL="9525" marR="9525" marT="9525" marB="0" anchor="b">
                    <a:lnL>
                      <a:noFill/>
                    </a:lnL>
                    <a:lnR>
                      <a:noFill/>
                    </a:lnR>
                    <a:lnT>
                      <a:noFill/>
                    </a:lnT>
                    <a:lnB>
                      <a:noFill/>
                    </a:lnB>
                  </a:tcPr>
                </a:tc>
                <a:extLst>
                  <a:ext uri="{0D108BD9-81ED-4DB2-BD59-A6C34878D82A}">
                    <a16:rowId xmlns:a16="http://schemas.microsoft.com/office/drawing/2014/main" val="709832768"/>
                  </a:ext>
                </a:extLst>
              </a:tr>
            </a:tbl>
          </a:graphicData>
        </a:graphic>
      </p:graphicFrame>
      <p:sp>
        <p:nvSpPr>
          <p:cNvPr id="7" name="Rectangle 6"/>
          <p:cNvSpPr/>
          <p:nvPr/>
        </p:nvSpPr>
        <p:spPr>
          <a:xfrm>
            <a:off x="10204030" y="3736776"/>
            <a:ext cx="2246080" cy="1200329"/>
          </a:xfrm>
          <a:prstGeom prst="rect">
            <a:avLst/>
          </a:prstGeom>
        </p:spPr>
        <p:txBody>
          <a:bodyPr wrap="square">
            <a:spAutoFit/>
          </a:bodyPr>
          <a:lstStyle/>
          <a:p>
            <a:pPr fontAlgn="b"/>
            <a:r>
              <a:rPr lang="en-GB" sz="2400" dirty="0">
                <a:solidFill>
                  <a:srgbClr val="000000"/>
                </a:solidFill>
                <a:latin typeface="Calibri" panose="020F0502020204030204" pitchFamily="34" charset="0"/>
              </a:rPr>
              <a:t>all listed on specification OCR</a:t>
            </a:r>
          </a:p>
        </p:txBody>
      </p:sp>
      <p:sp>
        <p:nvSpPr>
          <p:cNvPr id="8" name="Rectangle 7"/>
          <p:cNvSpPr/>
          <p:nvPr/>
        </p:nvSpPr>
        <p:spPr>
          <a:xfrm>
            <a:off x="10235548" y="5632735"/>
            <a:ext cx="2070396" cy="1077218"/>
          </a:xfrm>
          <a:prstGeom prst="rect">
            <a:avLst/>
          </a:prstGeom>
        </p:spPr>
        <p:txBody>
          <a:bodyPr wrap="square">
            <a:spAutoFit/>
          </a:bodyPr>
          <a:lstStyle/>
          <a:p>
            <a:r>
              <a:rPr lang="en-GB" sz="3200" dirty="0">
                <a:solidFill>
                  <a:srgbClr val="000000"/>
                </a:solidFill>
                <a:latin typeface="Calibri" panose="020F0502020204030204" pitchFamily="34" charset="0"/>
              </a:rPr>
              <a:t>too many to list</a:t>
            </a:r>
            <a:endParaRPr lang="en-GB" sz="3200" dirty="0"/>
          </a:p>
        </p:txBody>
      </p:sp>
      <p:sp>
        <p:nvSpPr>
          <p:cNvPr id="9" name="Rectangle 8"/>
          <p:cNvSpPr/>
          <p:nvPr/>
        </p:nvSpPr>
        <p:spPr>
          <a:xfrm>
            <a:off x="367535" y="1225265"/>
            <a:ext cx="12009155" cy="1815882"/>
          </a:xfrm>
          <a:prstGeom prst="rect">
            <a:avLst/>
          </a:prstGeom>
        </p:spPr>
        <p:txBody>
          <a:bodyPr wrap="square">
            <a:spAutoFit/>
          </a:bodyPr>
          <a:lstStyle/>
          <a:p>
            <a:pPr marL="514350" indent="-514350" fontAlgn="b">
              <a:buFont typeface="+mj-lt"/>
              <a:buAutoNum type="arabicPeriod"/>
              <a:defRPr/>
            </a:pPr>
            <a:r>
              <a:rPr lang="en-GB" sz="2800" b="1" dirty="0">
                <a:solidFill>
                  <a:srgbClr val="000000"/>
                </a:solidFill>
                <a:latin typeface="Calibri" panose="020F0502020204030204" pitchFamily="34" charset="0"/>
              </a:rPr>
              <a:t>Data packets transfer data over the internet (T) x3  , packet switching(T)  x3</a:t>
            </a:r>
          </a:p>
          <a:p>
            <a:pPr marL="514350" indent="-514350" fontAlgn="b">
              <a:buFont typeface="+mj-lt"/>
              <a:buAutoNum type="arabicPeriod"/>
              <a:defRPr/>
            </a:pPr>
            <a:r>
              <a:rPr lang="en-GB" sz="2800" b="1" dirty="0">
                <a:solidFill>
                  <a:srgbClr val="FF0000"/>
                </a:solidFill>
                <a:latin typeface="Calibri" panose="020F0502020204030204" pitchFamily="34" charset="0"/>
              </a:rPr>
              <a:t>Layers (T) x 2  , how layering is used to send messages over a network (T)</a:t>
            </a:r>
          </a:p>
          <a:p>
            <a:pPr marL="514350" indent="-514350" fontAlgn="b">
              <a:buFont typeface="+mj-lt"/>
              <a:buAutoNum type="arabicPeriod"/>
              <a:defRPr/>
            </a:pPr>
            <a:r>
              <a:rPr lang="en-GB" sz="2800" b="1" dirty="0">
                <a:solidFill>
                  <a:srgbClr val="000000"/>
                </a:solidFill>
                <a:latin typeface="Calibri" panose="020F0502020204030204" pitchFamily="34" charset="0"/>
              </a:rPr>
              <a:t>network protocols x 4 (T) different protocols and their roles (T) , </a:t>
            </a:r>
          </a:p>
          <a:p>
            <a:pPr marL="514350" indent="-514350" fontAlgn="b">
              <a:buFont typeface="+mj-lt"/>
              <a:buAutoNum type="arabicPeriod"/>
              <a:defRPr/>
            </a:pPr>
            <a:r>
              <a:rPr lang="en-GB" sz="2800" b="1" dirty="0">
                <a:solidFill>
                  <a:srgbClr val="FF0000"/>
                </a:solidFill>
                <a:latin typeface="Calibri" panose="020F0502020204030204" pitchFamily="34" charset="0"/>
              </a:rPr>
              <a:t>Network security (T)</a:t>
            </a:r>
          </a:p>
        </p:txBody>
      </p:sp>
    </p:spTree>
    <p:extLst>
      <p:ext uri="{BB962C8B-B14F-4D97-AF65-F5344CB8AC3E}">
        <p14:creationId xmlns:p14="http://schemas.microsoft.com/office/powerpoint/2010/main" val="3252862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4E3C-0A81-492E-A827-9AA3731EDE08}"/>
              </a:ext>
            </a:extLst>
          </p:cNvPr>
          <p:cNvSpPr>
            <a:spLocks noGrp="1"/>
          </p:cNvSpPr>
          <p:nvPr>
            <p:ph type="title"/>
          </p:nvPr>
        </p:nvSpPr>
        <p:spPr>
          <a:xfrm>
            <a:off x="838200" y="776551"/>
            <a:ext cx="10515600" cy="1325563"/>
          </a:xfrm>
        </p:spPr>
        <p:txBody>
          <a:bodyPr/>
          <a:lstStyle/>
          <a:p>
            <a:r>
              <a:rPr lang="en-GB" dirty="0"/>
              <a:t>Threshold concepts</a:t>
            </a:r>
          </a:p>
        </p:txBody>
      </p:sp>
      <p:graphicFrame>
        <p:nvGraphicFramePr>
          <p:cNvPr id="4" name="Diagram 3">
            <a:extLst>
              <a:ext uri="{FF2B5EF4-FFF2-40B4-BE49-F238E27FC236}">
                <a16:creationId xmlns:a16="http://schemas.microsoft.com/office/drawing/2014/main" id="{52C258F8-616A-42AC-B77F-5B4A0E34D62A}"/>
              </a:ext>
            </a:extLst>
          </p:cNvPr>
          <p:cNvGraphicFramePr/>
          <p:nvPr>
            <p:extLst>
              <p:ext uri="{D42A27DB-BD31-4B8C-83A1-F6EECF244321}">
                <p14:modId xmlns:p14="http://schemas.microsoft.com/office/powerpoint/2010/main" val="701077950"/>
              </p:ext>
            </p:extLst>
          </p:nvPr>
        </p:nvGraphicFramePr>
        <p:xfrm>
          <a:off x="514350" y="1302088"/>
          <a:ext cx="11163300" cy="5686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00BD08C5-D536-458E-B5E8-247440CA2269}"/>
              </a:ext>
            </a:extLst>
          </p:cNvPr>
          <p:cNvSpPr/>
          <p:nvPr/>
        </p:nvSpPr>
        <p:spPr>
          <a:xfrm>
            <a:off x="8926531" y="6488668"/>
            <a:ext cx="2484976" cy="369332"/>
          </a:xfrm>
          <a:prstGeom prst="rect">
            <a:avLst/>
          </a:prstGeom>
        </p:spPr>
        <p:txBody>
          <a:bodyPr wrap="none">
            <a:spAutoFit/>
          </a:bodyPr>
          <a:lstStyle/>
          <a:p>
            <a:r>
              <a:rPr lang="en-GB" dirty="0"/>
              <a:t>(William Lau, June 2019)</a:t>
            </a:r>
          </a:p>
        </p:txBody>
      </p:sp>
      <p:sp>
        <p:nvSpPr>
          <p:cNvPr id="7" name="TextBox 6">
            <a:extLst>
              <a:ext uri="{FF2B5EF4-FFF2-40B4-BE49-F238E27FC236}">
                <a16:creationId xmlns:a16="http://schemas.microsoft.com/office/drawing/2014/main" id="{6DA9B818-2D46-4039-A5AE-21412FA4585E}"/>
              </a:ext>
            </a:extLst>
          </p:cNvPr>
          <p:cNvSpPr txBox="1"/>
          <p:nvPr/>
        </p:nvSpPr>
        <p:spPr>
          <a:xfrm>
            <a:off x="10827854" y="5896783"/>
            <a:ext cx="1051891" cy="369332"/>
          </a:xfrm>
          <a:prstGeom prst="rect">
            <a:avLst/>
          </a:prstGeom>
          <a:noFill/>
        </p:spPr>
        <p:txBody>
          <a:bodyPr wrap="none" rtlCol="0">
            <a:spAutoFit/>
          </a:bodyPr>
          <a:lstStyle/>
          <a:p>
            <a:r>
              <a:rPr lang="en-GB" i="1" dirty="0">
                <a:solidFill>
                  <a:schemeClr val="bg1">
                    <a:lumMod val="75000"/>
                  </a:schemeClr>
                </a:solidFill>
              </a:rPr>
              <a:t>Handout </a:t>
            </a:r>
          </a:p>
        </p:txBody>
      </p:sp>
    </p:spTree>
    <p:extLst>
      <p:ext uri="{BB962C8B-B14F-4D97-AF65-F5344CB8AC3E}">
        <p14:creationId xmlns:p14="http://schemas.microsoft.com/office/powerpoint/2010/main" val="1172045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F187-9F66-41F8-96C1-3FE7232219D6}"/>
              </a:ext>
            </a:extLst>
          </p:cNvPr>
          <p:cNvSpPr>
            <a:spLocks noGrp="1"/>
          </p:cNvSpPr>
          <p:nvPr>
            <p:ph type="title"/>
          </p:nvPr>
        </p:nvSpPr>
        <p:spPr/>
        <p:txBody>
          <a:bodyPr/>
          <a:lstStyle/>
          <a:p>
            <a:endParaRPr lang="en-GB"/>
          </a:p>
        </p:txBody>
      </p:sp>
      <p:sp>
        <p:nvSpPr>
          <p:cNvPr id="3" name="Footer Placeholder 2">
            <a:extLst>
              <a:ext uri="{FF2B5EF4-FFF2-40B4-BE49-F238E27FC236}">
                <a16:creationId xmlns:a16="http://schemas.microsoft.com/office/drawing/2014/main" id="{6FCA3571-38D7-4622-81BC-B91975A8DAF1}"/>
              </a:ext>
            </a:extLst>
          </p:cNvPr>
          <p:cNvSpPr>
            <a:spLocks noGrp="1"/>
          </p:cNvSpPr>
          <p:nvPr>
            <p:ph type="ftr" sz="quarter" idx="11"/>
          </p:nvPr>
        </p:nvSpPr>
        <p:spPr/>
        <p:txBody>
          <a:bodyPr/>
          <a:lstStyle/>
          <a:p>
            <a:endParaRPr lang="en-GB"/>
          </a:p>
        </p:txBody>
      </p:sp>
      <p:sp>
        <p:nvSpPr>
          <p:cNvPr id="11" name="Rectangle 10">
            <a:extLst>
              <a:ext uri="{FF2B5EF4-FFF2-40B4-BE49-F238E27FC236}">
                <a16:creationId xmlns:a16="http://schemas.microsoft.com/office/drawing/2014/main" id="{C349070A-5D9A-40F9-9086-B782BF9D0CD3}"/>
              </a:ext>
            </a:extLst>
          </p:cNvPr>
          <p:cNvSpPr/>
          <p:nvPr/>
        </p:nvSpPr>
        <p:spPr>
          <a:xfrm>
            <a:off x="6205728" y="6071616"/>
            <a:ext cx="5986272" cy="923330"/>
          </a:xfrm>
          <a:prstGeom prst="rect">
            <a:avLst/>
          </a:prstGeom>
        </p:spPr>
        <p:txBody>
          <a:bodyPr wrap="square">
            <a:spAutoFit/>
          </a:bodyPr>
          <a:lstStyle/>
          <a:p>
            <a:r>
              <a:rPr lang="en-GB" dirty="0">
                <a:hlinkClick r:id="rId2"/>
              </a:rPr>
              <a:t>Mark Dorling https://</a:t>
            </a:r>
            <a:r>
              <a:rPr lang="en-GB" dirty="0" err="1">
                <a:hlinkClick r:id="rId2"/>
              </a:rPr>
              <a:t>teachinglondoncomputing.org</a:t>
            </a:r>
            <a:r>
              <a:rPr lang="en-GB" dirty="0">
                <a:hlinkClick r:id="rId2"/>
              </a:rPr>
              <a:t>/</a:t>
            </a:r>
            <a:r>
              <a:rPr lang="en-GB" dirty="0" err="1">
                <a:hlinkClick r:id="rId2"/>
              </a:rPr>
              <a:t>techpathways_teaching_networks</a:t>
            </a:r>
            <a:r>
              <a:rPr lang="en-GB" dirty="0">
                <a:hlinkClick r:id="rId2"/>
              </a:rPr>
              <a:t>/</a:t>
            </a:r>
            <a:endParaRPr lang="en-GB" dirty="0"/>
          </a:p>
        </p:txBody>
      </p:sp>
      <p:pic>
        <p:nvPicPr>
          <p:cNvPr id="4" name="Picture 3">
            <a:extLst>
              <a:ext uri="{FF2B5EF4-FFF2-40B4-BE49-F238E27FC236}">
                <a16:creationId xmlns:a16="http://schemas.microsoft.com/office/drawing/2014/main" id="{C9AD5563-9FF6-4FC1-BD4B-E0FA0626FAA0}"/>
              </a:ext>
            </a:extLst>
          </p:cNvPr>
          <p:cNvPicPr>
            <a:picLocks noChangeAspect="1"/>
          </p:cNvPicPr>
          <p:nvPr/>
        </p:nvPicPr>
        <p:blipFill>
          <a:blip r:embed="rId3"/>
          <a:stretch>
            <a:fillRect/>
          </a:stretch>
        </p:blipFill>
        <p:spPr>
          <a:xfrm>
            <a:off x="109728" y="437795"/>
            <a:ext cx="12192000" cy="5982410"/>
          </a:xfrm>
          <a:prstGeom prst="rect">
            <a:avLst/>
          </a:prstGeom>
        </p:spPr>
      </p:pic>
    </p:spTree>
    <p:extLst>
      <p:ext uri="{BB962C8B-B14F-4D97-AF65-F5344CB8AC3E}">
        <p14:creationId xmlns:p14="http://schemas.microsoft.com/office/powerpoint/2010/main" val="1755260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F187-9F66-41F8-96C1-3FE7232219D6}"/>
              </a:ext>
            </a:extLst>
          </p:cNvPr>
          <p:cNvSpPr>
            <a:spLocks noGrp="1"/>
          </p:cNvSpPr>
          <p:nvPr>
            <p:ph type="title"/>
          </p:nvPr>
        </p:nvSpPr>
        <p:spPr/>
        <p:txBody>
          <a:bodyPr/>
          <a:lstStyle/>
          <a:p>
            <a:endParaRPr lang="en-GB"/>
          </a:p>
        </p:txBody>
      </p:sp>
      <p:sp>
        <p:nvSpPr>
          <p:cNvPr id="3" name="Footer Placeholder 2">
            <a:extLst>
              <a:ext uri="{FF2B5EF4-FFF2-40B4-BE49-F238E27FC236}">
                <a16:creationId xmlns:a16="http://schemas.microsoft.com/office/drawing/2014/main" id="{6FCA3571-38D7-4622-81BC-B91975A8DAF1}"/>
              </a:ext>
            </a:extLst>
          </p:cNvPr>
          <p:cNvSpPr>
            <a:spLocks noGrp="1"/>
          </p:cNvSpPr>
          <p:nvPr>
            <p:ph type="ftr" sz="quarter" idx="11"/>
          </p:nvPr>
        </p:nvSpPr>
        <p:spPr/>
        <p:txBody>
          <a:bodyPr/>
          <a:lstStyle/>
          <a:p>
            <a:endParaRPr lang="en-GB"/>
          </a:p>
        </p:txBody>
      </p:sp>
      <p:pic>
        <p:nvPicPr>
          <p:cNvPr id="10" name="Picture 9">
            <a:extLst>
              <a:ext uri="{FF2B5EF4-FFF2-40B4-BE49-F238E27FC236}">
                <a16:creationId xmlns:a16="http://schemas.microsoft.com/office/drawing/2014/main" id="{EE120969-0B46-446C-86D1-7889157DB0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138" y="240487"/>
            <a:ext cx="10515600" cy="6617513"/>
          </a:xfrm>
          <a:prstGeom prst="rect">
            <a:avLst/>
          </a:prstGeom>
        </p:spPr>
      </p:pic>
      <p:sp>
        <p:nvSpPr>
          <p:cNvPr id="11" name="Rectangle 10">
            <a:extLst>
              <a:ext uri="{FF2B5EF4-FFF2-40B4-BE49-F238E27FC236}">
                <a16:creationId xmlns:a16="http://schemas.microsoft.com/office/drawing/2014/main" id="{C349070A-5D9A-40F9-9086-B782BF9D0CD3}"/>
              </a:ext>
            </a:extLst>
          </p:cNvPr>
          <p:cNvSpPr/>
          <p:nvPr/>
        </p:nvSpPr>
        <p:spPr>
          <a:xfrm>
            <a:off x="6205728" y="6071616"/>
            <a:ext cx="5986272" cy="646331"/>
          </a:xfrm>
          <a:prstGeom prst="rect">
            <a:avLst/>
          </a:prstGeom>
        </p:spPr>
        <p:txBody>
          <a:bodyPr wrap="square">
            <a:spAutoFit/>
          </a:bodyPr>
          <a:lstStyle/>
          <a:p>
            <a:r>
              <a:rPr lang="en-GB" dirty="0">
                <a:hlinkClick r:id="rId3"/>
              </a:rPr>
              <a:t>https://</a:t>
            </a:r>
            <a:r>
              <a:rPr lang="en-GB" dirty="0" err="1">
                <a:hlinkClick r:id="rId3"/>
              </a:rPr>
              <a:t>teachinglondoncomputing.org</a:t>
            </a:r>
            <a:r>
              <a:rPr lang="en-GB" dirty="0">
                <a:hlinkClick r:id="rId3"/>
              </a:rPr>
              <a:t>/</a:t>
            </a:r>
            <a:r>
              <a:rPr lang="en-GB" dirty="0" err="1">
                <a:hlinkClick r:id="rId3"/>
              </a:rPr>
              <a:t>techpathways_teaching_networks</a:t>
            </a:r>
            <a:r>
              <a:rPr lang="en-GB" dirty="0">
                <a:hlinkClick r:id="rId3"/>
              </a:rPr>
              <a:t>/</a:t>
            </a:r>
            <a:endParaRPr lang="en-GB" dirty="0"/>
          </a:p>
        </p:txBody>
      </p:sp>
      <p:pic>
        <p:nvPicPr>
          <p:cNvPr id="14" name="Picture 13">
            <a:extLst>
              <a:ext uri="{FF2B5EF4-FFF2-40B4-BE49-F238E27FC236}">
                <a16:creationId xmlns:a16="http://schemas.microsoft.com/office/drawing/2014/main" id="{E68DA214-E6FF-4E3D-85EF-0379756466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2143" y="317765"/>
            <a:ext cx="4822791" cy="5902060"/>
          </a:xfrm>
          <a:prstGeom prst="rect">
            <a:avLst/>
          </a:prstGeom>
        </p:spPr>
      </p:pic>
    </p:spTree>
    <p:extLst>
      <p:ext uri="{BB962C8B-B14F-4D97-AF65-F5344CB8AC3E}">
        <p14:creationId xmlns:p14="http://schemas.microsoft.com/office/powerpoint/2010/main" val="1298059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6517-E684-4294-BEDD-1C1E48CB13C9}"/>
              </a:ext>
            </a:extLst>
          </p:cNvPr>
          <p:cNvSpPr>
            <a:spLocks noGrp="1"/>
          </p:cNvSpPr>
          <p:nvPr>
            <p:ph type="title"/>
          </p:nvPr>
        </p:nvSpPr>
        <p:spPr/>
        <p:txBody>
          <a:bodyPr/>
          <a:lstStyle/>
          <a:p>
            <a:endParaRPr lang="en-GB"/>
          </a:p>
        </p:txBody>
      </p:sp>
      <p:sp>
        <p:nvSpPr>
          <p:cNvPr id="3" name="Footer Placeholder 2">
            <a:extLst>
              <a:ext uri="{FF2B5EF4-FFF2-40B4-BE49-F238E27FC236}">
                <a16:creationId xmlns:a16="http://schemas.microsoft.com/office/drawing/2014/main" id="{9FEC53DA-73B4-4258-A1AE-FB34A9FF6344}"/>
              </a:ext>
            </a:extLst>
          </p:cNvPr>
          <p:cNvSpPr>
            <a:spLocks noGrp="1"/>
          </p:cNvSpPr>
          <p:nvPr>
            <p:ph type="ftr" sz="quarter" idx="11"/>
          </p:nvPr>
        </p:nvSpPr>
        <p:spPr/>
        <p:txBody>
          <a:bodyPr/>
          <a:lstStyle/>
          <a:p>
            <a:endParaRPr lang="en-GB"/>
          </a:p>
        </p:txBody>
      </p:sp>
      <p:sp>
        <p:nvSpPr>
          <p:cNvPr id="4" name="Content Placeholder 3">
            <a:extLst>
              <a:ext uri="{FF2B5EF4-FFF2-40B4-BE49-F238E27FC236}">
                <a16:creationId xmlns:a16="http://schemas.microsoft.com/office/drawing/2014/main" id="{CBD6D687-EB1C-45EB-B3D0-FE7F7AAE1650}"/>
              </a:ext>
            </a:extLst>
          </p:cNvPr>
          <p:cNvSpPr>
            <a:spLocks noGrp="1"/>
          </p:cNvSpPr>
          <p:nvPr>
            <p:ph sz="half" idx="1"/>
          </p:nvPr>
        </p:nvSpPr>
        <p:spPr/>
        <p:txBody>
          <a:bodyPr/>
          <a:lstStyle/>
          <a:p>
            <a:endParaRPr lang="en-GB"/>
          </a:p>
        </p:txBody>
      </p:sp>
      <p:pic>
        <p:nvPicPr>
          <p:cNvPr id="5" name="Picture 4">
            <a:extLst>
              <a:ext uri="{FF2B5EF4-FFF2-40B4-BE49-F238E27FC236}">
                <a16:creationId xmlns:a16="http://schemas.microsoft.com/office/drawing/2014/main" id="{9B6329DA-D3DC-4688-8E5A-1B3A9F96825A}"/>
              </a:ext>
            </a:extLst>
          </p:cNvPr>
          <p:cNvPicPr>
            <a:picLocks noChangeAspect="1"/>
          </p:cNvPicPr>
          <p:nvPr/>
        </p:nvPicPr>
        <p:blipFill>
          <a:blip r:embed="rId2"/>
          <a:stretch>
            <a:fillRect/>
          </a:stretch>
        </p:blipFill>
        <p:spPr>
          <a:xfrm>
            <a:off x="341376" y="1084262"/>
            <a:ext cx="11718798" cy="5244972"/>
          </a:xfrm>
          <a:prstGeom prst="rect">
            <a:avLst/>
          </a:prstGeom>
        </p:spPr>
      </p:pic>
      <p:sp>
        <p:nvSpPr>
          <p:cNvPr id="6" name="TextBox 5">
            <a:extLst>
              <a:ext uri="{FF2B5EF4-FFF2-40B4-BE49-F238E27FC236}">
                <a16:creationId xmlns:a16="http://schemas.microsoft.com/office/drawing/2014/main" id="{87525161-7B22-4E83-970E-1DA3EB6F2A37}"/>
              </a:ext>
            </a:extLst>
          </p:cNvPr>
          <p:cNvSpPr txBox="1"/>
          <p:nvPr/>
        </p:nvSpPr>
        <p:spPr>
          <a:xfrm>
            <a:off x="3572256" y="609600"/>
            <a:ext cx="3126240" cy="369332"/>
          </a:xfrm>
          <a:prstGeom prst="rect">
            <a:avLst/>
          </a:prstGeom>
          <a:noFill/>
        </p:spPr>
        <p:txBody>
          <a:bodyPr wrap="none" rtlCol="0">
            <a:spAutoFit/>
          </a:bodyPr>
          <a:lstStyle/>
          <a:p>
            <a:r>
              <a:rPr lang="en-GB" dirty="0"/>
              <a:t>Mark Dorling’s Curriculum Map</a:t>
            </a:r>
          </a:p>
        </p:txBody>
      </p:sp>
      <p:sp>
        <p:nvSpPr>
          <p:cNvPr id="7" name="Rectangle 6">
            <a:extLst>
              <a:ext uri="{FF2B5EF4-FFF2-40B4-BE49-F238E27FC236}">
                <a16:creationId xmlns:a16="http://schemas.microsoft.com/office/drawing/2014/main" id="{EF18399F-F123-47F9-8DFA-B5D1E4A94CD6}"/>
              </a:ext>
            </a:extLst>
          </p:cNvPr>
          <p:cNvSpPr/>
          <p:nvPr/>
        </p:nvSpPr>
        <p:spPr>
          <a:xfrm>
            <a:off x="4718304" y="6436150"/>
            <a:ext cx="7571232" cy="369332"/>
          </a:xfrm>
          <a:prstGeom prst="rect">
            <a:avLst/>
          </a:prstGeom>
        </p:spPr>
        <p:txBody>
          <a:bodyPr wrap="square">
            <a:spAutoFit/>
          </a:bodyPr>
          <a:lstStyle/>
          <a:p>
            <a:r>
              <a:rPr lang="en-GB" dirty="0">
                <a:hlinkClick r:id="rId3"/>
              </a:rPr>
              <a:t>https://</a:t>
            </a:r>
            <a:r>
              <a:rPr lang="en-GB" dirty="0" err="1">
                <a:hlinkClick r:id="rId3"/>
              </a:rPr>
              <a:t>teachinglondoncomputing.org</a:t>
            </a:r>
            <a:r>
              <a:rPr lang="en-GB" dirty="0">
                <a:hlinkClick r:id="rId3"/>
              </a:rPr>
              <a:t>/</a:t>
            </a:r>
            <a:r>
              <a:rPr lang="en-GB" dirty="0" err="1">
                <a:hlinkClick r:id="rId3"/>
              </a:rPr>
              <a:t>techpathways_teaching_networks</a:t>
            </a:r>
            <a:r>
              <a:rPr lang="en-GB" dirty="0">
                <a:hlinkClick r:id="rId3"/>
              </a:rPr>
              <a:t>/</a:t>
            </a:r>
            <a:endParaRPr lang="en-GB" dirty="0"/>
          </a:p>
        </p:txBody>
      </p:sp>
    </p:spTree>
    <p:extLst>
      <p:ext uri="{BB962C8B-B14F-4D97-AF65-F5344CB8AC3E}">
        <p14:creationId xmlns:p14="http://schemas.microsoft.com/office/powerpoint/2010/main" val="3304759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C7E8581-EF7C-49D5-976D-D14DD4B9BDF5}"/>
              </a:ext>
            </a:extLst>
          </p:cNvPr>
          <p:cNvSpPr>
            <a:spLocks noGrp="1"/>
          </p:cNvSpPr>
          <p:nvPr>
            <p:ph type="ftr" sz="quarter" idx="11"/>
          </p:nvPr>
        </p:nvSpPr>
        <p:spPr/>
        <p:txBody>
          <a:bodyPr/>
          <a:lstStyle/>
          <a:p>
            <a:endParaRPr lang="en-GB"/>
          </a:p>
        </p:txBody>
      </p:sp>
      <p:pic>
        <p:nvPicPr>
          <p:cNvPr id="7" name="Content Placeholder 6">
            <a:extLst>
              <a:ext uri="{FF2B5EF4-FFF2-40B4-BE49-F238E27FC236}">
                <a16:creationId xmlns:a16="http://schemas.microsoft.com/office/drawing/2014/main" id="{01BC52E3-7A9B-4306-AD6B-DE3BC1EE6857}"/>
              </a:ext>
            </a:extLst>
          </p:cNvPr>
          <p:cNvPicPr>
            <a:picLocks noGrp="1" noChangeAspect="1"/>
          </p:cNvPicPr>
          <p:nvPr>
            <p:ph sz="half"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6526" y="438456"/>
            <a:ext cx="9588402" cy="6108648"/>
          </a:xfrm>
        </p:spPr>
      </p:pic>
      <p:sp>
        <p:nvSpPr>
          <p:cNvPr id="5" name="Rectangle 4">
            <a:extLst>
              <a:ext uri="{FF2B5EF4-FFF2-40B4-BE49-F238E27FC236}">
                <a16:creationId xmlns:a16="http://schemas.microsoft.com/office/drawing/2014/main" id="{2DDA1024-1307-48B7-9E83-948F7BED2785}"/>
              </a:ext>
            </a:extLst>
          </p:cNvPr>
          <p:cNvSpPr/>
          <p:nvPr/>
        </p:nvSpPr>
        <p:spPr>
          <a:xfrm>
            <a:off x="3914394" y="6419544"/>
            <a:ext cx="8667750" cy="369332"/>
          </a:xfrm>
          <a:prstGeom prst="rect">
            <a:avLst/>
          </a:prstGeom>
        </p:spPr>
        <p:txBody>
          <a:bodyPr wrap="square">
            <a:spAutoFit/>
          </a:bodyPr>
          <a:lstStyle/>
          <a:p>
            <a:r>
              <a:rPr lang="en-GB" dirty="0">
                <a:hlinkClick r:id="rId4"/>
              </a:rPr>
              <a:t>https://</a:t>
            </a:r>
            <a:r>
              <a:rPr lang="en-GB" dirty="0" err="1">
                <a:hlinkClick r:id="rId4"/>
              </a:rPr>
              <a:t>commons.m.wikimedia.org</a:t>
            </a:r>
            <a:r>
              <a:rPr lang="en-GB" dirty="0">
                <a:hlinkClick r:id="rId4"/>
              </a:rPr>
              <a:t>/wiki/</a:t>
            </a:r>
            <a:r>
              <a:rPr lang="en-GB" dirty="0" err="1">
                <a:hlinkClick r:id="rId4"/>
              </a:rPr>
              <a:t>File:Computer_Networks_anchor_chart.svg</a:t>
            </a:r>
            <a:endParaRPr lang="en-GB" dirty="0"/>
          </a:p>
        </p:txBody>
      </p:sp>
      <p:pic>
        <p:nvPicPr>
          <p:cNvPr id="8" name="Picture 7">
            <a:extLst>
              <a:ext uri="{FF2B5EF4-FFF2-40B4-BE49-F238E27FC236}">
                <a16:creationId xmlns:a16="http://schemas.microsoft.com/office/drawing/2014/main" id="{E8969D11-F3C2-46E2-AE43-7E31E147B531}"/>
              </a:ext>
            </a:extLst>
          </p:cNvPr>
          <p:cNvPicPr>
            <a:picLocks noChangeAspect="1"/>
          </p:cNvPicPr>
          <p:nvPr/>
        </p:nvPicPr>
        <p:blipFill>
          <a:blip r:embed="rId5"/>
          <a:stretch>
            <a:fillRect/>
          </a:stretch>
        </p:blipFill>
        <p:spPr>
          <a:xfrm>
            <a:off x="10405266" y="3919383"/>
            <a:ext cx="1660198" cy="2258389"/>
          </a:xfrm>
          <a:prstGeom prst="rect">
            <a:avLst/>
          </a:prstGeom>
        </p:spPr>
      </p:pic>
    </p:spTree>
    <p:extLst>
      <p:ext uri="{BB962C8B-B14F-4D97-AF65-F5344CB8AC3E}">
        <p14:creationId xmlns:p14="http://schemas.microsoft.com/office/powerpoint/2010/main" val="2610947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A73BF-6833-49D6-9A12-968117ED1E4F}"/>
              </a:ext>
            </a:extLst>
          </p:cNvPr>
          <p:cNvSpPr>
            <a:spLocks noGrp="1"/>
          </p:cNvSpPr>
          <p:nvPr>
            <p:ph type="title"/>
          </p:nvPr>
        </p:nvSpPr>
        <p:spPr/>
        <p:txBody>
          <a:bodyPr/>
          <a:lstStyle/>
          <a:p>
            <a:r>
              <a:rPr lang="en-GB" dirty="0"/>
              <a:t>Misconceptions (from pre-course survey)</a:t>
            </a:r>
          </a:p>
        </p:txBody>
      </p:sp>
      <p:sp>
        <p:nvSpPr>
          <p:cNvPr id="3" name="Footer Placeholder 2">
            <a:extLst>
              <a:ext uri="{FF2B5EF4-FFF2-40B4-BE49-F238E27FC236}">
                <a16:creationId xmlns:a16="http://schemas.microsoft.com/office/drawing/2014/main" id="{371ABD48-251A-4A53-AF9D-854C3F58144B}"/>
              </a:ext>
            </a:extLst>
          </p:cNvPr>
          <p:cNvSpPr>
            <a:spLocks noGrp="1"/>
          </p:cNvSpPr>
          <p:nvPr>
            <p:ph type="ftr" sz="quarter" idx="11"/>
          </p:nvPr>
        </p:nvSpPr>
        <p:spPr/>
        <p:txBody>
          <a:bodyPr/>
          <a:lstStyle/>
          <a:p>
            <a:endParaRPr lang="en-GB"/>
          </a:p>
        </p:txBody>
      </p:sp>
      <p:sp>
        <p:nvSpPr>
          <p:cNvPr id="9" name="Rectangle 8">
            <a:extLst>
              <a:ext uri="{FF2B5EF4-FFF2-40B4-BE49-F238E27FC236}">
                <a16:creationId xmlns:a16="http://schemas.microsoft.com/office/drawing/2014/main" id="{EE12D05C-4992-495A-A51D-FC01AE1BD095}"/>
              </a:ext>
            </a:extLst>
          </p:cNvPr>
          <p:cNvSpPr/>
          <p:nvPr/>
        </p:nvSpPr>
        <p:spPr>
          <a:xfrm>
            <a:off x="282011" y="1734797"/>
            <a:ext cx="11909989" cy="5259966"/>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Protocols work individually, </a:t>
            </a:r>
          </a:p>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switch vs router, and the purpose of the router in a network</a:t>
            </a:r>
          </a:p>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IP addresses uniquely identify a device overcome by explaining the differences between IP and MAC addresses,</a:t>
            </a:r>
          </a:p>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Internet and Network Layer  and internet vs WWW, </a:t>
            </a:r>
          </a:p>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client server and peer –to peer networks and server vs client,</a:t>
            </a:r>
          </a:p>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virtual network never relies on physical connections overcome by examples of virtual networks sharing a switch.</a:t>
            </a:r>
          </a:p>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web browser vs search engine, </a:t>
            </a:r>
          </a:p>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Most students I've taught do not actually know what "the cloud" is, </a:t>
            </a:r>
          </a:p>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The process of sending and receiving of packets. </a:t>
            </a:r>
          </a:p>
        </p:txBody>
      </p:sp>
      <p:sp>
        <p:nvSpPr>
          <p:cNvPr id="10" name="Rectangle 9">
            <a:extLst>
              <a:ext uri="{FF2B5EF4-FFF2-40B4-BE49-F238E27FC236}">
                <a16:creationId xmlns:a16="http://schemas.microsoft.com/office/drawing/2014/main" id="{6C398BEE-72EB-42EC-88B8-31E366EE87CE}"/>
              </a:ext>
            </a:extLst>
          </p:cNvPr>
          <p:cNvSpPr/>
          <p:nvPr/>
        </p:nvSpPr>
        <p:spPr>
          <a:xfrm>
            <a:off x="9034272" y="5570634"/>
            <a:ext cx="3157728" cy="968278"/>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have visual representations of all of these, but it needs constant repetition</a:t>
            </a:r>
          </a:p>
        </p:txBody>
      </p:sp>
      <p:sp>
        <p:nvSpPr>
          <p:cNvPr id="4" name="Rectangle 3"/>
          <p:cNvSpPr/>
          <p:nvPr/>
        </p:nvSpPr>
        <p:spPr>
          <a:xfrm>
            <a:off x="9024359" y="3143486"/>
            <a:ext cx="2972476" cy="1343701"/>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GB" sz="2400" dirty="0">
                <a:latin typeface="Calibri" panose="020F0502020204030204" pitchFamily="34" charset="0"/>
                <a:ea typeface="Calibri" panose="020F0502020204030204" pitchFamily="34" charset="0"/>
                <a:cs typeface="Times New Roman" panose="02020603050405020304" pitchFamily="18" charset="0"/>
              </a:rPr>
              <a:t>lots of </a:t>
            </a:r>
            <a:r>
              <a:rPr lang="en-GB" sz="2800" dirty="0">
                <a:latin typeface="Calibri" panose="020F0502020204030204" pitchFamily="34" charset="0"/>
                <a:ea typeface="Calibri" panose="020F0502020204030204" pitchFamily="34" charset="0"/>
                <a:cs typeface="Times New Roman" panose="02020603050405020304" pitchFamily="18" charset="0"/>
              </a:rPr>
              <a:t>misconceptions</a:t>
            </a:r>
            <a:r>
              <a:rPr lang="en-GB" sz="2400" dirty="0">
                <a:latin typeface="Calibri" panose="020F0502020204030204" pitchFamily="34" charset="0"/>
                <a:ea typeface="Calibri" panose="020F0502020204030204" pitchFamily="34" charset="0"/>
                <a:cs typeface="Times New Roman" panose="02020603050405020304" pitchFamily="18" charset="0"/>
              </a:rPr>
              <a:t> about how it works, </a:t>
            </a:r>
          </a:p>
        </p:txBody>
      </p:sp>
    </p:spTree>
    <p:extLst>
      <p:ext uri="{BB962C8B-B14F-4D97-AF65-F5344CB8AC3E}">
        <p14:creationId xmlns:p14="http://schemas.microsoft.com/office/powerpoint/2010/main" val="3870663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0B48C-2A11-4113-8FC4-03507D329461}"/>
              </a:ext>
            </a:extLst>
          </p:cNvPr>
          <p:cNvSpPr>
            <a:spLocks noGrp="1"/>
          </p:cNvSpPr>
          <p:nvPr>
            <p:ph type="title"/>
          </p:nvPr>
        </p:nvSpPr>
        <p:spPr>
          <a:xfrm>
            <a:off x="838200" y="681037"/>
            <a:ext cx="10515600" cy="1325563"/>
          </a:xfrm>
        </p:spPr>
        <p:txBody>
          <a:bodyPr/>
          <a:lstStyle/>
          <a:p>
            <a:r>
              <a:rPr lang="en-GB" dirty="0"/>
              <a:t>Misconceptions from others</a:t>
            </a:r>
          </a:p>
        </p:txBody>
      </p:sp>
      <p:sp>
        <p:nvSpPr>
          <p:cNvPr id="3" name="Content Placeholder 2">
            <a:extLst>
              <a:ext uri="{FF2B5EF4-FFF2-40B4-BE49-F238E27FC236}">
                <a16:creationId xmlns:a16="http://schemas.microsoft.com/office/drawing/2014/main" id="{5EB17B41-C06D-4BD0-B92A-E87B8EC20A44}"/>
              </a:ext>
            </a:extLst>
          </p:cNvPr>
          <p:cNvSpPr>
            <a:spLocks noGrp="1"/>
          </p:cNvSpPr>
          <p:nvPr>
            <p:ph idx="1"/>
          </p:nvPr>
        </p:nvSpPr>
        <p:spPr>
          <a:xfrm>
            <a:off x="631723" y="2006600"/>
            <a:ext cx="11243285" cy="4351338"/>
          </a:xfrm>
        </p:spPr>
        <p:txBody>
          <a:bodyPr>
            <a:normAutofit/>
          </a:bodyPr>
          <a:lstStyle/>
          <a:p>
            <a:r>
              <a:rPr lang="en-GB" dirty="0" err="1"/>
              <a:t>WiFi</a:t>
            </a:r>
            <a:r>
              <a:rPr lang="en-GB" dirty="0"/>
              <a:t> connects you directly to the Internet… </a:t>
            </a:r>
          </a:p>
          <a:p>
            <a:r>
              <a:rPr lang="en-GB" dirty="0" err="1"/>
              <a:t>WiFi</a:t>
            </a:r>
            <a:r>
              <a:rPr lang="en-GB" dirty="0"/>
              <a:t> is available everywhere</a:t>
            </a:r>
          </a:p>
          <a:p>
            <a:r>
              <a:rPr lang="en-GB" dirty="0"/>
              <a:t>The class of an IP address dictates the subnet mask that must be used</a:t>
            </a:r>
          </a:p>
          <a:p>
            <a:r>
              <a:rPr lang="en-GB" dirty="0"/>
              <a:t>Severs are big computers</a:t>
            </a:r>
          </a:p>
          <a:p>
            <a:r>
              <a:rPr lang="en-GB" dirty="0"/>
              <a:t>Logical topology is the same as physical location of devices</a:t>
            </a:r>
          </a:p>
          <a:p>
            <a:r>
              <a:rPr lang="en-GB" dirty="0"/>
              <a:t>Peer-to-peer = a network topology, rather than a virtual network implemented as software layers</a:t>
            </a:r>
          </a:p>
          <a:p>
            <a:pPr marL="0" indent="0">
              <a:buNone/>
            </a:pPr>
            <a:r>
              <a:rPr lang="en-GB" dirty="0"/>
              <a:t>(Cynthia Selby forum post on CAS, Last accessed June 2019 </a:t>
            </a:r>
            <a:r>
              <a:rPr lang="en-GB" dirty="0">
                <a:hlinkClick r:id="rId3"/>
              </a:rPr>
              <a:t>https://</a:t>
            </a:r>
            <a:r>
              <a:rPr lang="en-GB" dirty="0" err="1">
                <a:hlinkClick r:id="rId3"/>
              </a:rPr>
              <a:t>community.computingatschool.org.uk</a:t>
            </a:r>
            <a:r>
              <a:rPr lang="en-GB" dirty="0">
                <a:hlinkClick r:id="rId3"/>
              </a:rPr>
              <a:t>/resources/4725/single</a:t>
            </a:r>
            <a:r>
              <a:rPr lang="en-GB" dirty="0"/>
              <a:t>)</a:t>
            </a:r>
          </a:p>
          <a:p>
            <a:pPr marL="0" indent="0">
              <a:buNone/>
            </a:pPr>
            <a:endParaRPr lang="en-GB" dirty="0"/>
          </a:p>
        </p:txBody>
      </p:sp>
      <p:pic>
        <p:nvPicPr>
          <p:cNvPr id="6" name="Picture 5">
            <a:extLst>
              <a:ext uri="{FF2B5EF4-FFF2-40B4-BE49-F238E27FC236}">
                <a16:creationId xmlns:a16="http://schemas.microsoft.com/office/drawing/2014/main" id="{B11D950C-A8D4-4AAC-B350-99009E850112}"/>
              </a:ext>
            </a:extLst>
          </p:cNvPr>
          <p:cNvPicPr>
            <a:picLocks noChangeAspect="1"/>
          </p:cNvPicPr>
          <p:nvPr/>
        </p:nvPicPr>
        <p:blipFill>
          <a:blip r:embed="rId4"/>
          <a:stretch>
            <a:fillRect/>
          </a:stretch>
        </p:blipFill>
        <p:spPr>
          <a:xfrm>
            <a:off x="442914" y="6076394"/>
            <a:ext cx="1833562" cy="747754"/>
          </a:xfrm>
          <a:prstGeom prst="rect">
            <a:avLst/>
          </a:prstGeom>
        </p:spPr>
      </p:pic>
    </p:spTree>
    <p:extLst>
      <p:ext uri="{BB962C8B-B14F-4D97-AF65-F5344CB8AC3E}">
        <p14:creationId xmlns:p14="http://schemas.microsoft.com/office/powerpoint/2010/main" val="15233907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D12BC-969C-4C92-930D-1CC4993FB267}"/>
              </a:ext>
            </a:extLst>
          </p:cNvPr>
          <p:cNvSpPr>
            <a:spLocks noGrp="1"/>
          </p:cNvSpPr>
          <p:nvPr>
            <p:ph type="title"/>
          </p:nvPr>
        </p:nvSpPr>
        <p:spPr>
          <a:xfrm>
            <a:off x="838200" y="815974"/>
            <a:ext cx="10515600" cy="1325563"/>
          </a:xfrm>
        </p:spPr>
        <p:txBody>
          <a:bodyPr/>
          <a:lstStyle/>
          <a:p>
            <a:r>
              <a:rPr lang="en-GB" u="sng" dirty="0"/>
              <a:t>Role Play</a:t>
            </a:r>
          </a:p>
        </p:txBody>
      </p:sp>
      <p:sp>
        <p:nvSpPr>
          <p:cNvPr id="3" name="Content Placeholder 2">
            <a:extLst>
              <a:ext uri="{FF2B5EF4-FFF2-40B4-BE49-F238E27FC236}">
                <a16:creationId xmlns:a16="http://schemas.microsoft.com/office/drawing/2014/main" id="{3B9CE008-2D47-488A-9A0E-5E9D9A137085}"/>
              </a:ext>
            </a:extLst>
          </p:cNvPr>
          <p:cNvSpPr>
            <a:spLocks noGrp="1"/>
          </p:cNvSpPr>
          <p:nvPr>
            <p:ph idx="1"/>
          </p:nvPr>
        </p:nvSpPr>
        <p:spPr>
          <a:xfrm>
            <a:off x="838200" y="2141537"/>
            <a:ext cx="11049001" cy="4351338"/>
          </a:xfrm>
        </p:spPr>
        <p:txBody>
          <a:bodyPr/>
          <a:lstStyle/>
          <a:p>
            <a:pPr marL="0" indent="0">
              <a:buNone/>
            </a:pPr>
            <a:r>
              <a:rPr lang="en-GB" dirty="0"/>
              <a:t>Transferring data using packets (William Lau’s version, Barefoot version, and many others)</a:t>
            </a:r>
          </a:p>
          <a:p>
            <a:pPr marL="0" indent="0">
              <a:buNone/>
            </a:pPr>
            <a:r>
              <a:rPr lang="en-GB" dirty="0"/>
              <a:t>Tablets of stone (story)  (Cs Inside – version on </a:t>
            </a:r>
            <a:r>
              <a:rPr lang="en-GB" dirty="0">
                <a:hlinkClick r:id="rId3"/>
              </a:rPr>
              <a:t>CS </a:t>
            </a:r>
            <a:r>
              <a:rPr lang="en-GB" dirty="0" err="1">
                <a:hlinkClick r:id="rId3"/>
              </a:rPr>
              <a:t>Unlpugged</a:t>
            </a:r>
            <a:r>
              <a:rPr lang="en-GB" dirty="0"/>
              <a:t>)</a:t>
            </a:r>
          </a:p>
          <a:p>
            <a:pPr marL="0" indent="0">
              <a:buNone/>
            </a:pPr>
            <a:r>
              <a:rPr lang="en-GB" dirty="0"/>
              <a:t>Searching to speak (analogy) </a:t>
            </a:r>
            <a:r>
              <a:rPr lang="en-GB" dirty="0">
                <a:hlinkClick r:id="rId4"/>
              </a:rPr>
              <a:t>(</a:t>
            </a:r>
            <a:r>
              <a:rPr lang="en-GB" dirty="0" err="1">
                <a:hlinkClick r:id="rId4"/>
              </a:rPr>
              <a:t>cs4fn</a:t>
            </a:r>
            <a:r>
              <a:rPr lang="en-GB" dirty="0"/>
              <a:t>)</a:t>
            </a:r>
          </a:p>
          <a:p>
            <a:pPr marL="0" indent="0">
              <a:buNone/>
            </a:pPr>
            <a:r>
              <a:rPr lang="en-GB" dirty="0"/>
              <a:t>Routing &amp; Deadlock (role play Csunplugged)</a:t>
            </a:r>
          </a:p>
          <a:p>
            <a:pPr marL="0" indent="0">
              <a:buNone/>
            </a:pPr>
            <a:r>
              <a:rPr lang="en-GB" dirty="0" err="1"/>
              <a:t>NCCE</a:t>
            </a:r>
            <a:r>
              <a:rPr lang="en-GB" dirty="0"/>
              <a:t> climbing (analogy)</a:t>
            </a:r>
          </a:p>
          <a:p>
            <a:pPr marL="0" indent="0">
              <a:buNone/>
            </a:pPr>
            <a:endParaRPr lang="en-GB" dirty="0"/>
          </a:p>
          <a:p>
            <a:endParaRPr lang="en-GB" dirty="0"/>
          </a:p>
        </p:txBody>
      </p:sp>
      <p:sp>
        <p:nvSpPr>
          <p:cNvPr id="4" name="TextBox 3">
            <a:extLst>
              <a:ext uri="{FF2B5EF4-FFF2-40B4-BE49-F238E27FC236}">
                <a16:creationId xmlns:a16="http://schemas.microsoft.com/office/drawing/2014/main" id="{EECCD9CB-DD14-47D3-8AD7-A68BEC4F0655}"/>
              </a:ext>
            </a:extLst>
          </p:cNvPr>
          <p:cNvSpPr txBox="1"/>
          <p:nvPr/>
        </p:nvSpPr>
        <p:spPr>
          <a:xfrm>
            <a:off x="838200" y="5559552"/>
            <a:ext cx="5924314" cy="369332"/>
          </a:xfrm>
          <a:prstGeom prst="rect">
            <a:avLst/>
          </a:prstGeom>
          <a:noFill/>
        </p:spPr>
        <p:txBody>
          <a:bodyPr wrap="none" rtlCol="0">
            <a:spAutoFit/>
          </a:bodyPr>
          <a:lstStyle/>
          <a:p>
            <a:r>
              <a:rPr lang="en-GB" dirty="0"/>
              <a:t>What are the limitations of analogies and role play generally?</a:t>
            </a:r>
          </a:p>
        </p:txBody>
      </p:sp>
    </p:spTree>
    <p:extLst>
      <p:ext uri="{BB962C8B-B14F-4D97-AF65-F5344CB8AC3E}">
        <p14:creationId xmlns:p14="http://schemas.microsoft.com/office/powerpoint/2010/main" val="2190990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196B40C3-5F2A-4F52-BF46-F1F7012655B1}"/>
              </a:ext>
            </a:extLst>
          </p:cNvPr>
          <p:cNvSpPr/>
          <p:nvPr/>
        </p:nvSpPr>
        <p:spPr>
          <a:xfrm>
            <a:off x="6096000" y="1746248"/>
            <a:ext cx="5674937" cy="46818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11C97A1-150E-4AB4-A2C9-1D9142F1DA19}"/>
              </a:ext>
            </a:extLst>
          </p:cNvPr>
          <p:cNvSpPr>
            <a:spLocks noGrp="1"/>
          </p:cNvSpPr>
          <p:nvPr>
            <p:ph type="title"/>
          </p:nvPr>
        </p:nvSpPr>
        <p:spPr>
          <a:xfrm>
            <a:off x="663803" y="720972"/>
            <a:ext cx="10515600" cy="1325563"/>
          </a:xfrm>
        </p:spPr>
        <p:txBody>
          <a:bodyPr/>
          <a:lstStyle/>
          <a:p>
            <a:r>
              <a:rPr lang="en-GB" dirty="0"/>
              <a:t>Limitations of  analogies and role play</a:t>
            </a:r>
          </a:p>
        </p:txBody>
      </p:sp>
      <p:sp>
        <p:nvSpPr>
          <p:cNvPr id="3" name="Content Placeholder 2">
            <a:extLst>
              <a:ext uri="{FF2B5EF4-FFF2-40B4-BE49-F238E27FC236}">
                <a16:creationId xmlns:a16="http://schemas.microsoft.com/office/drawing/2014/main" id="{03580DAB-993D-4A25-BA03-D7EF66515320}"/>
              </a:ext>
            </a:extLst>
          </p:cNvPr>
          <p:cNvSpPr>
            <a:spLocks noGrp="1"/>
          </p:cNvSpPr>
          <p:nvPr>
            <p:ph idx="1"/>
          </p:nvPr>
        </p:nvSpPr>
        <p:spPr>
          <a:xfrm>
            <a:off x="371959" y="2046535"/>
            <a:ext cx="6014694" cy="4351338"/>
          </a:xfrm>
        </p:spPr>
        <p:txBody>
          <a:bodyPr/>
          <a:lstStyle/>
          <a:p>
            <a:pPr marL="0" indent="0">
              <a:buNone/>
            </a:pPr>
            <a:r>
              <a:rPr lang="en-GB" dirty="0"/>
              <a:t>The effectiveness of the </a:t>
            </a:r>
            <a:r>
              <a:rPr lang="en-GB" b="1" dirty="0"/>
              <a:t>scaffolding</a:t>
            </a:r>
            <a:r>
              <a:rPr lang="en-GB" dirty="0"/>
              <a:t> and the</a:t>
            </a:r>
            <a:r>
              <a:rPr lang="en-GB" b="1" dirty="0"/>
              <a:t> learning </a:t>
            </a:r>
            <a:r>
              <a:rPr lang="en-GB" dirty="0"/>
              <a:t>itself is dependent on </a:t>
            </a:r>
          </a:p>
          <a:p>
            <a:r>
              <a:rPr lang="en-GB" dirty="0"/>
              <a:t>the knowledge of the teacher and</a:t>
            </a:r>
          </a:p>
          <a:p>
            <a:r>
              <a:rPr lang="en-GB" dirty="0"/>
              <a:t> the knowledge built into the task.</a:t>
            </a:r>
          </a:p>
          <a:p>
            <a:endParaRPr lang="en-GB" dirty="0"/>
          </a:p>
          <a:p>
            <a:pPr marL="0" indent="0">
              <a:buNone/>
            </a:pPr>
            <a:r>
              <a:rPr lang="en-GB" dirty="0"/>
              <a:t>Which is dependent on understanding</a:t>
            </a:r>
          </a:p>
          <a:p>
            <a:r>
              <a:rPr lang="en-GB" dirty="0"/>
              <a:t>The concepts, learning objectives and progression.</a:t>
            </a:r>
          </a:p>
          <a:p>
            <a:pPr marL="0" indent="0">
              <a:buNone/>
            </a:pPr>
            <a:endParaRPr lang="en-GB" dirty="0"/>
          </a:p>
        </p:txBody>
      </p:sp>
      <p:cxnSp>
        <p:nvCxnSpPr>
          <p:cNvPr id="7" name="Connector: Elbow 6">
            <a:extLst>
              <a:ext uri="{FF2B5EF4-FFF2-40B4-BE49-F238E27FC236}">
                <a16:creationId xmlns:a16="http://schemas.microsoft.com/office/drawing/2014/main" id="{8BA538C5-4C6F-432B-AB29-F5E56DB78831}"/>
              </a:ext>
            </a:extLst>
          </p:cNvPr>
          <p:cNvCxnSpPr>
            <a:cxnSpLocks/>
          </p:cNvCxnSpPr>
          <p:nvPr/>
        </p:nvCxnSpPr>
        <p:spPr>
          <a:xfrm rot="5400000" flipH="1" flipV="1">
            <a:off x="9045018" y="3769720"/>
            <a:ext cx="471342" cy="22624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30FC05F4-E3CB-49DB-803F-9CA8EDF8A3A7}"/>
              </a:ext>
            </a:extLst>
          </p:cNvPr>
          <p:cNvCxnSpPr>
            <a:cxnSpLocks/>
          </p:cNvCxnSpPr>
          <p:nvPr/>
        </p:nvCxnSpPr>
        <p:spPr>
          <a:xfrm rot="10800000" flipV="1">
            <a:off x="8933468" y="2897501"/>
            <a:ext cx="2305244" cy="1077886"/>
          </a:xfrm>
          <a:prstGeom prst="bentConnector3">
            <a:avLst>
              <a:gd name="adj1" fmla="val 73309"/>
            </a:avLst>
          </a:prstGeom>
          <a:ln w="152400" cmpd="thickThin">
            <a:solidFill>
              <a:schemeClr val="bg1">
                <a:lumMod val="9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67830680-3728-4D97-AE27-8B5BF4FB6030}"/>
              </a:ext>
            </a:extLst>
          </p:cNvPr>
          <p:cNvSpPr/>
          <p:nvPr/>
        </p:nvSpPr>
        <p:spPr>
          <a:xfrm>
            <a:off x="8071500" y="5345292"/>
            <a:ext cx="2014590" cy="646331"/>
          </a:xfrm>
          <a:prstGeom prst="rect">
            <a:avLst/>
          </a:prstGeom>
        </p:spPr>
        <p:txBody>
          <a:bodyPr wrap="none">
            <a:spAutoFit/>
          </a:bodyPr>
          <a:lstStyle/>
          <a:p>
            <a:pPr algn="ctr"/>
            <a:r>
              <a:rPr lang="en-GB" dirty="0"/>
              <a:t>Zone of Proximal </a:t>
            </a:r>
          </a:p>
          <a:p>
            <a:pPr algn="ctr"/>
            <a:r>
              <a:rPr lang="en-GB" dirty="0"/>
              <a:t>Development (ZPD)</a:t>
            </a:r>
          </a:p>
        </p:txBody>
      </p:sp>
      <p:sp>
        <p:nvSpPr>
          <p:cNvPr id="21" name="Rectangle 20">
            <a:extLst>
              <a:ext uri="{FF2B5EF4-FFF2-40B4-BE49-F238E27FC236}">
                <a16:creationId xmlns:a16="http://schemas.microsoft.com/office/drawing/2014/main" id="{FE637C68-A439-412D-ACF8-1D6266025E40}"/>
              </a:ext>
            </a:extLst>
          </p:cNvPr>
          <p:cNvSpPr/>
          <p:nvPr/>
        </p:nvSpPr>
        <p:spPr>
          <a:xfrm>
            <a:off x="9617301" y="3093920"/>
            <a:ext cx="2153636" cy="1754326"/>
          </a:xfrm>
          <a:prstGeom prst="rect">
            <a:avLst/>
          </a:prstGeom>
        </p:spPr>
        <p:txBody>
          <a:bodyPr wrap="square">
            <a:spAutoFit/>
          </a:bodyPr>
          <a:lstStyle/>
          <a:p>
            <a:r>
              <a:rPr lang="en-GB" dirty="0"/>
              <a:t>The teacher and the task act as the</a:t>
            </a:r>
          </a:p>
          <a:p>
            <a:r>
              <a:rPr lang="en-GB" dirty="0"/>
              <a:t>more knowledgeable others to scaffold the transition across  the ZPD</a:t>
            </a:r>
          </a:p>
        </p:txBody>
      </p:sp>
      <p:sp>
        <p:nvSpPr>
          <p:cNvPr id="5" name="Oval 4">
            <a:extLst>
              <a:ext uri="{FF2B5EF4-FFF2-40B4-BE49-F238E27FC236}">
                <a16:creationId xmlns:a16="http://schemas.microsoft.com/office/drawing/2014/main" id="{A5DCECDD-3FBC-43EE-AE9A-9E870BBC5631}"/>
              </a:ext>
            </a:extLst>
          </p:cNvPr>
          <p:cNvSpPr/>
          <p:nvPr/>
        </p:nvSpPr>
        <p:spPr>
          <a:xfrm>
            <a:off x="8764564" y="3785507"/>
            <a:ext cx="320512" cy="30165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5A8BBE9F-4961-4615-8C59-C33DA690C44D}"/>
              </a:ext>
            </a:extLst>
          </p:cNvPr>
          <p:cNvSpPr txBox="1"/>
          <p:nvPr/>
        </p:nvSpPr>
        <p:spPr>
          <a:xfrm>
            <a:off x="7105524" y="6488668"/>
            <a:ext cx="4667945" cy="369332"/>
          </a:xfrm>
          <a:prstGeom prst="rect">
            <a:avLst/>
          </a:prstGeom>
          <a:noFill/>
        </p:spPr>
        <p:txBody>
          <a:bodyPr wrap="none" rtlCol="0">
            <a:spAutoFit/>
          </a:bodyPr>
          <a:lstStyle/>
          <a:p>
            <a:r>
              <a:rPr lang="en-GB" dirty="0"/>
              <a:t>Zone of Proximal Development (Vygotsky, 1978)</a:t>
            </a:r>
          </a:p>
        </p:txBody>
      </p:sp>
    </p:spTree>
    <p:extLst>
      <p:ext uri="{BB962C8B-B14F-4D97-AF65-F5344CB8AC3E}">
        <p14:creationId xmlns:p14="http://schemas.microsoft.com/office/powerpoint/2010/main" val="2093215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FE771-E58D-4905-8EA4-81EFDA8221FD}"/>
              </a:ext>
            </a:extLst>
          </p:cNvPr>
          <p:cNvSpPr>
            <a:spLocks noGrp="1"/>
          </p:cNvSpPr>
          <p:nvPr>
            <p:ph type="title"/>
          </p:nvPr>
        </p:nvSpPr>
        <p:spPr>
          <a:xfrm>
            <a:off x="609600" y="1595437"/>
            <a:ext cx="10515600" cy="1325563"/>
          </a:xfrm>
        </p:spPr>
        <p:txBody>
          <a:bodyPr/>
          <a:lstStyle/>
          <a:p>
            <a:r>
              <a:rPr lang="en-GB" dirty="0"/>
              <a:t>Concepts, learning objectives and progression</a:t>
            </a:r>
          </a:p>
        </p:txBody>
      </p:sp>
      <p:sp>
        <p:nvSpPr>
          <p:cNvPr id="5" name="Title 1">
            <a:extLst>
              <a:ext uri="{FF2B5EF4-FFF2-40B4-BE49-F238E27FC236}">
                <a16:creationId xmlns:a16="http://schemas.microsoft.com/office/drawing/2014/main" id="{12194C8B-0A01-4B86-98F8-E3DAC0042B44}"/>
              </a:ext>
            </a:extLst>
          </p:cNvPr>
          <p:cNvSpPr txBox="1">
            <a:spLocks/>
          </p:cNvSpPr>
          <p:nvPr/>
        </p:nvSpPr>
        <p:spPr>
          <a:xfrm>
            <a:off x="838200" y="36353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a:p>
            <a:r>
              <a:rPr lang="en-GB" dirty="0"/>
              <a:t>Where do you get yours from?</a:t>
            </a:r>
          </a:p>
          <a:p>
            <a:endParaRPr lang="en-GB" dirty="0"/>
          </a:p>
        </p:txBody>
      </p:sp>
    </p:spTree>
    <p:extLst>
      <p:ext uri="{BB962C8B-B14F-4D97-AF65-F5344CB8AC3E}">
        <p14:creationId xmlns:p14="http://schemas.microsoft.com/office/powerpoint/2010/main" val="1058275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CDF3F-99FD-4C9F-8D68-2D7212CE37C9}"/>
              </a:ext>
            </a:extLst>
          </p:cNvPr>
          <p:cNvSpPr>
            <a:spLocks noGrp="1"/>
          </p:cNvSpPr>
          <p:nvPr>
            <p:ph type="title"/>
          </p:nvPr>
        </p:nvSpPr>
        <p:spPr>
          <a:xfrm>
            <a:off x="838200" y="511429"/>
            <a:ext cx="10515600" cy="1325563"/>
          </a:xfrm>
        </p:spPr>
        <p:txBody>
          <a:bodyPr/>
          <a:lstStyle/>
          <a:p>
            <a:r>
              <a:rPr lang="en-GB" dirty="0"/>
              <a:t>Concepts</a:t>
            </a:r>
          </a:p>
        </p:txBody>
      </p:sp>
      <p:graphicFrame>
        <p:nvGraphicFramePr>
          <p:cNvPr id="5" name="Content Placeholder 4">
            <a:extLst>
              <a:ext uri="{FF2B5EF4-FFF2-40B4-BE49-F238E27FC236}">
                <a16:creationId xmlns:a16="http://schemas.microsoft.com/office/drawing/2014/main" id="{D459436E-E2CC-4402-8096-1E9A43224EDD}"/>
              </a:ext>
            </a:extLst>
          </p:cNvPr>
          <p:cNvGraphicFramePr>
            <a:graphicFrameLocks noGrp="1"/>
          </p:cNvGraphicFramePr>
          <p:nvPr>
            <p:ph idx="1"/>
            <p:extLst>
              <p:ext uri="{D42A27DB-BD31-4B8C-83A1-F6EECF244321}">
                <p14:modId xmlns:p14="http://schemas.microsoft.com/office/powerpoint/2010/main" val="4167359590"/>
              </p:ext>
            </p:extLst>
          </p:nvPr>
        </p:nvGraphicFramePr>
        <p:xfrm>
          <a:off x="838200" y="1529715"/>
          <a:ext cx="10622280" cy="5191760"/>
        </p:xfrm>
        <a:graphic>
          <a:graphicData uri="http://schemas.openxmlformats.org/drawingml/2006/table">
            <a:tbl>
              <a:tblPr firstRow="1" bandRow="1">
                <a:tableStyleId>{5C22544A-7EE6-4342-B048-85BDC9FD1C3A}</a:tableStyleId>
              </a:tblPr>
              <a:tblGrid>
                <a:gridCol w="4132483">
                  <a:extLst>
                    <a:ext uri="{9D8B030D-6E8A-4147-A177-3AD203B41FA5}">
                      <a16:colId xmlns:a16="http://schemas.microsoft.com/office/drawing/2014/main" val="2612801559"/>
                    </a:ext>
                  </a:extLst>
                </a:gridCol>
                <a:gridCol w="6489797">
                  <a:extLst>
                    <a:ext uri="{9D8B030D-6E8A-4147-A177-3AD203B41FA5}">
                      <a16:colId xmlns:a16="http://schemas.microsoft.com/office/drawing/2014/main" val="4232029341"/>
                    </a:ext>
                  </a:extLst>
                </a:gridCol>
              </a:tblGrid>
              <a:tr h="370840">
                <a:tc>
                  <a:txBody>
                    <a:bodyPr/>
                    <a:lstStyle/>
                    <a:p>
                      <a:pPr rtl="0" fontAlgn="b"/>
                      <a:r>
                        <a:rPr lang="en-GB" sz="1600" dirty="0">
                          <a:effectLst/>
                        </a:rPr>
                        <a:t>KS3-</a:t>
                      </a:r>
                      <a:r>
                        <a:rPr lang="en-GB" sz="1600" dirty="0" err="1">
                          <a:effectLst/>
                        </a:rPr>
                        <a:t>KS4</a:t>
                      </a:r>
                      <a:endParaRPr lang="en-GB" sz="1600" dirty="0">
                        <a:effectLst/>
                      </a:endParaRPr>
                    </a:p>
                  </a:txBody>
                  <a:tcPr marL="28575" marR="28575" marT="19050" marB="19050" anchor="b"/>
                </a:tc>
                <a:tc>
                  <a:txBody>
                    <a:bodyPr/>
                    <a:lstStyle/>
                    <a:p>
                      <a:pPr rtl="0" fontAlgn="b"/>
                      <a:r>
                        <a:rPr lang="en-GB" sz="1600" b="0" dirty="0">
                          <a:solidFill>
                            <a:srgbClr val="000000"/>
                          </a:solidFill>
                          <a:effectLst/>
                          <a:latin typeface="Calibri" panose="020F0502020204030204" pitchFamily="34" charset="0"/>
                        </a:rPr>
                        <a:t>A level</a:t>
                      </a:r>
                    </a:p>
                  </a:txBody>
                  <a:tcPr marL="28575" marR="28575" marT="19050" marB="19050" anchor="b"/>
                </a:tc>
                <a:extLst>
                  <a:ext uri="{0D108BD9-81ED-4DB2-BD59-A6C34878D82A}">
                    <a16:rowId xmlns:a16="http://schemas.microsoft.com/office/drawing/2014/main" val="2535588359"/>
                  </a:ext>
                </a:extLst>
              </a:tr>
              <a:tr h="370840">
                <a:tc>
                  <a:txBody>
                    <a:bodyPr/>
                    <a:lstStyle/>
                    <a:p>
                      <a:pPr rtl="0" fontAlgn="b"/>
                      <a:r>
                        <a:rPr lang="en-GB" sz="1600" b="0" dirty="0">
                          <a:solidFill>
                            <a:srgbClr val="000000"/>
                          </a:solidFill>
                          <a:effectLst/>
                          <a:latin typeface="Calibri" panose="020F0502020204030204" pitchFamily="34" charset="0"/>
                        </a:rPr>
                        <a:t>Client-server and peer to peer networks</a:t>
                      </a:r>
                    </a:p>
                  </a:txBody>
                  <a:tcPr marL="0" marR="0" marT="19050" marB="19050" anchor="b"/>
                </a:tc>
                <a:tc>
                  <a:txBody>
                    <a:bodyPr/>
                    <a:lstStyle/>
                    <a:p>
                      <a:pPr rtl="0" fontAlgn="b"/>
                      <a:r>
                        <a:rPr lang="en-GB" sz="1600" b="0">
                          <a:solidFill>
                            <a:srgbClr val="000000"/>
                          </a:solidFill>
                          <a:effectLst/>
                          <a:latin typeface="Calibri" panose="020F0502020204030204" pitchFamily="34" charset="0"/>
                        </a:rPr>
                        <a:t>The TCP/IP Stack and protocol layering</a:t>
                      </a:r>
                    </a:p>
                  </a:txBody>
                  <a:tcPr marL="0" marR="0" marT="19050" marB="19050" anchor="b"/>
                </a:tc>
                <a:extLst>
                  <a:ext uri="{0D108BD9-81ED-4DB2-BD59-A6C34878D82A}">
                    <a16:rowId xmlns:a16="http://schemas.microsoft.com/office/drawing/2014/main" val="1320254828"/>
                  </a:ext>
                </a:extLst>
              </a:tr>
              <a:tr h="370840">
                <a:tc>
                  <a:txBody>
                    <a:bodyPr/>
                    <a:lstStyle/>
                    <a:p>
                      <a:pPr rtl="0" fontAlgn="b"/>
                      <a:r>
                        <a:rPr lang="en-GB" sz="1600" b="0" dirty="0">
                          <a:solidFill>
                            <a:srgbClr val="000000"/>
                          </a:solidFill>
                          <a:effectLst/>
                          <a:latin typeface="Calibri" panose="020F0502020204030204" pitchFamily="34" charset="0"/>
                        </a:rPr>
                        <a:t>LAN and WAN</a:t>
                      </a:r>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LANs and WANs.</a:t>
                      </a:r>
                    </a:p>
                  </a:txBody>
                  <a:tcPr marL="0" marR="0" marT="19050" marB="19050" anchor="b"/>
                </a:tc>
                <a:extLst>
                  <a:ext uri="{0D108BD9-81ED-4DB2-BD59-A6C34878D82A}">
                    <a16:rowId xmlns:a16="http://schemas.microsoft.com/office/drawing/2014/main" val="56238192"/>
                  </a:ext>
                </a:extLst>
              </a:tr>
              <a:tr h="370840">
                <a:tc>
                  <a:txBody>
                    <a:bodyPr/>
                    <a:lstStyle/>
                    <a:p>
                      <a:pPr rtl="0" fontAlgn="b"/>
                      <a:r>
                        <a:rPr lang="en-GB" sz="1600" b="0" dirty="0">
                          <a:solidFill>
                            <a:srgbClr val="000000"/>
                          </a:solidFill>
                          <a:effectLst/>
                          <a:latin typeface="Calibri" panose="020F0502020204030204" pitchFamily="34" charset="0"/>
                        </a:rPr>
                        <a:t>Wired and wireless connectivity</a:t>
                      </a:r>
                    </a:p>
                  </a:txBody>
                  <a:tcPr marL="0" marR="0" marT="19050" marB="19050" anchor="b"/>
                </a:tc>
                <a:tc>
                  <a:txBody>
                    <a:bodyPr/>
                    <a:lstStyle/>
                    <a:p>
                      <a:pPr rtl="0" fontAlgn="b"/>
                      <a:r>
                        <a:rPr lang="en-GB" sz="1600" b="0">
                          <a:solidFill>
                            <a:srgbClr val="000000"/>
                          </a:solidFill>
                          <a:effectLst/>
                          <a:latin typeface="Calibri" panose="020F0502020204030204" pitchFamily="34" charset="0"/>
                        </a:rPr>
                        <a:t>Packet and circuit switching.</a:t>
                      </a:r>
                    </a:p>
                  </a:txBody>
                  <a:tcPr marL="0" marR="0" marT="19050" marB="19050" anchor="b"/>
                </a:tc>
                <a:extLst>
                  <a:ext uri="{0D108BD9-81ED-4DB2-BD59-A6C34878D82A}">
                    <a16:rowId xmlns:a16="http://schemas.microsoft.com/office/drawing/2014/main" val="1557721029"/>
                  </a:ext>
                </a:extLst>
              </a:tr>
              <a:tr h="370840">
                <a:tc>
                  <a:txBody>
                    <a:bodyPr/>
                    <a:lstStyle/>
                    <a:p>
                      <a:pPr rtl="0" fontAlgn="b"/>
                      <a:r>
                        <a:rPr lang="en-GB" sz="1600" b="0">
                          <a:solidFill>
                            <a:srgbClr val="000000"/>
                          </a:solidFill>
                          <a:effectLst/>
                          <a:latin typeface="Calibri" panose="020F0502020204030204" pitchFamily="34" charset="0"/>
                        </a:rPr>
                        <a:t>Network protocol (names and need for)</a:t>
                      </a:r>
                    </a:p>
                  </a:txBody>
                  <a:tcPr marL="0" marR="0" marT="19050" marB="19050" anchor="b"/>
                </a:tc>
                <a:tc>
                  <a:txBody>
                    <a:bodyPr/>
                    <a:lstStyle/>
                    <a:p>
                      <a:pPr rtl="0" fontAlgn="b"/>
                      <a:r>
                        <a:rPr lang="en-GB" sz="1600" b="0">
                          <a:solidFill>
                            <a:srgbClr val="000000"/>
                          </a:solidFill>
                          <a:effectLst/>
                          <a:latin typeface="Calibri" panose="020F0502020204030204" pitchFamily="34" charset="0"/>
                        </a:rPr>
                        <a:t>Network security and threats, use of firewalls, proxies and encryption.</a:t>
                      </a:r>
                    </a:p>
                  </a:txBody>
                  <a:tcPr marL="0" marR="0" marT="19050" marB="19050" anchor="b"/>
                </a:tc>
                <a:extLst>
                  <a:ext uri="{0D108BD9-81ED-4DB2-BD59-A6C34878D82A}">
                    <a16:rowId xmlns:a16="http://schemas.microsoft.com/office/drawing/2014/main" val="315202284"/>
                  </a:ext>
                </a:extLst>
              </a:tr>
              <a:tr h="370840">
                <a:tc>
                  <a:txBody>
                    <a:bodyPr/>
                    <a:lstStyle/>
                    <a:p>
                      <a:pPr rtl="0" fontAlgn="b"/>
                      <a:r>
                        <a:rPr lang="en-GB" sz="1600" b="0">
                          <a:solidFill>
                            <a:srgbClr val="000000"/>
                          </a:solidFill>
                          <a:effectLst/>
                          <a:latin typeface="Calibri" panose="020F0502020204030204" pitchFamily="34" charset="0"/>
                        </a:rPr>
                        <a:t>TCP/IP and protocol layering</a:t>
                      </a:r>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Network hardware</a:t>
                      </a:r>
                    </a:p>
                  </a:txBody>
                  <a:tcPr marL="0" marR="0" marT="19050" marB="19050" anchor="b"/>
                </a:tc>
                <a:extLst>
                  <a:ext uri="{0D108BD9-81ED-4DB2-BD59-A6C34878D82A}">
                    <a16:rowId xmlns:a16="http://schemas.microsoft.com/office/drawing/2014/main" val="716098322"/>
                  </a:ext>
                </a:extLst>
              </a:tr>
              <a:tr h="370840">
                <a:tc>
                  <a:txBody>
                    <a:bodyPr/>
                    <a:lstStyle/>
                    <a:p>
                      <a:pPr rtl="0" fontAlgn="b"/>
                      <a:r>
                        <a:rPr lang="en-GB" sz="1600" b="0">
                          <a:solidFill>
                            <a:srgbClr val="000000"/>
                          </a:solidFill>
                          <a:effectLst/>
                          <a:latin typeface="Calibri" panose="020F0502020204030204" pitchFamily="34" charset="0"/>
                        </a:rPr>
                        <a:t>Network topologies: Bus, ring, star, mesh</a:t>
                      </a:r>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Client-server and peer to peer</a:t>
                      </a:r>
                    </a:p>
                  </a:txBody>
                  <a:tcPr marL="0" marR="0" marT="19050" marB="19050" anchor="b"/>
                </a:tc>
                <a:extLst>
                  <a:ext uri="{0D108BD9-81ED-4DB2-BD59-A6C34878D82A}">
                    <a16:rowId xmlns:a16="http://schemas.microsoft.com/office/drawing/2014/main" val="3158039908"/>
                  </a:ext>
                </a:extLst>
              </a:tr>
              <a:tr h="370840">
                <a:tc>
                  <a:txBody>
                    <a:bodyPr/>
                    <a:lstStyle/>
                    <a:p>
                      <a:pPr rtl="0" fontAlgn="b"/>
                      <a:r>
                        <a:rPr lang="en-GB" sz="1600" b="0">
                          <a:solidFill>
                            <a:srgbClr val="000000"/>
                          </a:solidFill>
                          <a:effectLst/>
                          <a:latin typeface="Calibri" panose="020F0502020204030204" pitchFamily="34" charset="0"/>
                        </a:rPr>
                        <a:t>Firewalls</a:t>
                      </a:r>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HTML, CSS and JavaScript</a:t>
                      </a:r>
                    </a:p>
                  </a:txBody>
                  <a:tcPr marL="0" marR="0" marT="19050" marB="19050" anchor="b"/>
                </a:tc>
                <a:extLst>
                  <a:ext uri="{0D108BD9-81ED-4DB2-BD59-A6C34878D82A}">
                    <a16:rowId xmlns:a16="http://schemas.microsoft.com/office/drawing/2014/main" val="1346170910"/>
                  </a:ext>
                </a:extLst>
              </a:tr>
              <a:tr h="370840">
                <a:tc>
                  <a:txBody>
                    <a:bodyPr/>
                    <a:lstStyle/>
                    <a:p>
                      <a:pPr rtl="0" fontAlgn="b"/>
                      <a:r>
                        <a:rPr lang="en-GB" sz="1600" b="0">
                          <a:solidFill>
                            <a:srgbClr val="000000"/>
                          </a:solidFill>
                          <a:effectLst/>
                          <a:latin typeface="Calibri" panose="020F0502020204030204" pitchFamily="34" charset="0"/>
                        </a:rPr>
                        <a:t>Cyberattacks of different forms</a:t>
                      </a:r>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Search engine indexing, </a:t>
                      </a:r>
                      <a:r>
                        <a:rPr lang="en-GB" sz="1600" b="0" dirty="0" err="1">
                          <a:solidFill>
                            <a:srgbClr val="000000"/>
                          </a:solidFill>
                          <a:effectLst/>
                          <a:latin typeface="Calibri" panose="020F0502020204030204" pitchFamily="34" charset="0"/>
                        </a:rPr>
                        <a:t>inc</a:t>
                      </a:r>
                      <a:r>
                        <a:rPr lang="en-GB" sz="1600" b="0" dirty="0">
                          <a:solidFill>
                            <a:srgbClr val="000000"/>
                          </a:solidFill>
                          <a:effectLst/>
                          <a:latin typeface="Calibri" panose="020F0502020204030204" pitchFamily="34" charset="0"/>
                        </a:rPr>
                        <a:t> page rank algorithm</a:t>
                      </a:r>
                    </a:p>
                  </a:txBody>
                  <a:tcPr marL="0" marR="0" marT="19050" marB="19050" anchor="b"/>
                </a:tc>
                <a:extLst>
                  <a:ext uri="{0D108BD9-81ED-4DB2-BD59-A6C34878D82A}">
                    <a16:rowId xmlns:a16="http://schemas.microsoft.com/office/drawing/2014/main" val="1158566157"/>
                  </a:ext>
                </a:extLst>
              </a:tr>
              <a:tr h="370840">
                <a:tc>
                  <a:txBody>
                    <a:bodyPr/>
                    <a:lstStyle/>
                    <a:p>
                      <a:pPr rtl="0" fontAlgn="b"/>
                      <a:r>
                        <a:rPr lang="en-GB" sz="1600" b="0">
                          <a:solidFill>
                            <a:srgbClr val="000000"/>
                          </a:solidFill>
                          <a:effectLst/>
                          <a:latin typeface="Calibri" panose="020F0502020204030204" pitchFamily="34" charset="0"/>
                        </a:rPr>
                        <a:t>Cybersecurity methods</a:t>
                      </a:r>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Server and client side processing.</a:t>
                      </a:r>
                    </a:p>
                  </a:txBody>
                  <a:tcPr marL="0" marR="0" marT="19050" marB="19050" anchor="b"/>
                </a:tc>
                <a:extLst>
                  <a:ext uri="{0D108BD9-81ED-4DB2-BD59-A6C34878D82A}">
                    <a16:rowId xmlns:a16="http://schemas.microsoft.com/office/drawing/2014/main" val="406929114"/>
                  </a:ext>
                </a:extLst>
              </a:tr>
              <a:tr h="370840">
                <a:tc>
                  <a:txBody>
                    <a:bodyPr/>
                    <a:lstStyle/>
                    <a:p>
                      <a:pPr rtl="0" fontAlgn="b"/>
                      <a:r>
                        <a:rPr lang="en-GB" sz="1600" b="0">
                          <a:solidFill>
                            <a:srgbClr val="000000"/>
                          </a:solidFill>
                          <a:effectLst/>
                          <a:latin typeface="Calibri" panose="020F0502020204030204" pitchFamily="34" charset="0"/>
                        </a:rPr>
                        <a:t>IP addresses</a:t>
                      </a:r>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Compression, Encryption and Hashing</a:t>
                      </a:r>
                    </a:p>
                  </a:txBody>
                  <a:tcPr marL="0" marR="0" marT="19050" marB="19050" anchor="b"/>
                </a:tc>
                <a:extLst>
                  <a:ext uri="{0D108BD9-81ED-4DB2-BD59-A6C34878D82A}">
                    <a16:rowId xmlns:a16="http://schemas.microsoft.com/office/drawing/2014/main" val="3288235785"/>
                  </a:ext>
                </a:extLst>
              </a:tr>
              <a:tr h="370840">
                <a:tc>
                  <a:txBody>
                    <a:bodyPr/>
                    <a:lstStyle/>
                    <a:p>
                      <a:pPr rtl="0" fontAlgn="b"/>
                      <a:r>
                        <a:rPr lang="en-GB" sz="1600" b="0" dirty="0">
                          <a:solidFill>
                            <a:srgbClr val="000000"/>
                          </a:solidFill>
                          <a:effectLst/>
                          <a:latin typeface="Calibri" panose="020F0502020204030204" pitchFamily="34" charset="0"/>
                        </a:rPr>
                        <a:t>WWW and components</a:t>
                      </a:r>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Run length encoding and dictionary coding for lossless compression.</a:t>
                      </a:r>
                    </a:p>
                  </a:txBody>
                  <a:tcPr marL="0" marR="0" marT="19050" marB="19050" anchor="b"/>
                </a:tc>
                <a:extLst>
                  <a:ext uri="{0D108BD9-81ED-4DB2-BD59-A6C34878D82A}">
                    <a16:rowId xmlns:a16="http://schemas.microsoft.com/office/drawing/2014/main" val="1273334358"/>
                  </a:ext>
                </a:extLst>
              </a:tr>
              <a:tr h="370840">
                <a:tc>
                  <a:txBody>
                    <a:bodyPr/>
                    <a:lstStyle/>
                    <a:p>
                      <a:endParaRPr lang="en-GB" dirty="0"/>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Symmetric and asymmetric encryption.</a:t>
                      </a:r>
                    </a:p>
                  </a:txBody>
                  <a:tcPr marL="0" marR="0" marT="19050" marB="19050" anchor="b"/>
                </a:tc>
                <a:extLst>
                  <a:ext uri="{0D108BD9-81ED-4DB2-BD59-A6C34878D82A}">
                    <a16:rowId xmlns:a16="http://schemas.microsoft.com/office/drawing/2014/main" val="3318299087"/>
                  </a:ext>
                </a:extLst>
              </a:tr>
              <a:tr h="370840">
                <a:tc>
                  <a:txBody>
                    <a:bodyPr/>
                    <a:lstStyle/>
                    <a:p>
                      <a:endParaRPr lang="en-GB" dirty="0"/>
                    </a:p>
                  </a:txBody>
                  <a:tcPr marL="0" marR="0" marT="19050" marB="19050" anchor="b"/>
                </a:tc>
                <a:tc>
                  <a:txBody>
                    <a:bodyPr/>
                    <a:lstStyle/>
                    <a:p>
                      <a:pPr rtl="0" fontAlgn="b"/>
                      <a:r>
                        <a:rPr lang="en-GB" sz="1600" b="0" dirty="0">
                          <a:solidFill>
                            <a:srgbClr val="000000"/>
                          </a:solidFill>
                          <a:effectLst/>
                          <a:latin typeface="Calibri" panose="020F0502020204030204" pitchFamily="34" charset="0"/>
                        </a:rPr>
                        <a:t>Hashing</a:t>
                      </a:r>
                    </a:p>
                  </a:txBody>
                  <a:tcPr marL="28575" marR="28575" marT="19050" marB="19050" anchor="b"/>
                </a:tc>
                <a:extLst>
                  <a:ext uri="{0D108BD9-81ED-4DB2-BD59-A6C34878D82A}">
                    <a16:rowId xmlns:a16="http://schemas.microsoft.com/office/drawing/2014/main" val="821110727"/>
                  </a:ext>
                </a:extLst>
              </a:tr>
            </a:tbl>
          </a:graphicData>
        </a:graphic>
      </p:graphicFrame>
    </p:spTree>
    <p:extLst>
      <p:ext uri="{BB962C8B-B14F-4D97-AF65-F5344CB8AC3E}">
        <p14:creationId xmlns:p14="http://schemas.microsoft.com/office/powerpoint/2010/main" val="4050381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4EBBEC2-DB3E-4556-917A-322D80F23652}"/>
              </a:ext>
            </a:extLst>
          </p:cNvPr>
          <p:cNvGraphicFramePr>
            <a:graphicFrameLocks noGrp="1"/>
          </p:cNvGraphicFramePr>
          <p:nvPr>
            <p:ph idx="1"/>
            <p:extLst>
              <p:ext uri="{D42A27DB-BD31-4B8C-83A1-F6EECF244321}">
                <p14:modId xmlns:p14="http://schemas.microsoft.com/office/powerpoint/2010/main" val="4120612362"/>
              </p:ext>
            </p:extLst>
          </p:nvPr>
        </p:nvGraphicFramePr>
        <p:xfrm>
          <a:off x="716280" y="919805"/>
          <a:ext cx="11209256" cy="6033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115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944545"/>
            <a:ext cx="10515600" cy="895350"/>
          </a:xfrm>
        </p:spPr>
        <p:txBody>
          <a:bodyPr/>
          <a:lstStyle/>
          <a:p>
            <a:r>
              <a:rPr lang="en-GB" dirty="0"/>
              <a:t>Objectives of this session</a:t>
            </a:r>
          </a:p>
        </p:txBody>
      </p:sp>
      <p:sp>
        <p:nvSpPr>
          <p:cNvPr id="3" name="Content Placeholder 2"/>
          <p:cNvSpPr>
            <a:spLocks noGrp="1"/>
          </p:cNvSpPr>
          <p:nvPr>
            <p:ph sz="half" idx="1"/>
          </p:nvPr>
        </p:nvSpPr>
        <p:spPr>
          <a:xfrm>
            <a:off x="476250" y="1839895"/>
            <a:ext cx="12268200" cy="5162549"/>
          </a:xfrm>
        </p:spPr>
        <p:txBody>
          <a:bodyPr>
            <a:normAutofit lnSpcReduction="10000"/>
          </a:bodyPr>
          <a:lstStyle/>
          <a:p>
            <a:pPr marL="0" indent="0">
              <a:buNone/>
            </a:pPr>
            <a:r>
              <a:rPr lang="en-GB" sz="3600" dirty="0"/>
              <a:t>With regard to teaching networks in KS3-</a:t>
            </a:r>
            <a:r>
              <a:rPr lang="en-GB" sz="3600" dirty="0" err="1"/>
              <a:t>KS5</a:t>
            </a:r>
            <a:r>
              <a:rPr lang="en-GB" sz="3600" dirty="0"/>
              <a:t>:</a:t>
            </a:r>
          </a:p>
          <a:p>
            <a:r>
              <a:rPr lang="en-GB" sz="3600" dirty="0"/>
              <a:t>Know the current research </a:t>
            </a:r>
          </a:p>
          <a:p>
            <a:r>
              <a:rPr lang="en-GB" sz="3600" dirty="0"/>
              <a:t>Know and evaluate relevant pedagogy </a:t>
            </a:r>
          </a:p>
          <a:p>
            <a:r>
              <a:rPr lang="en-GB" sz="3600" dirty="0"/>
              <a:t>Know and apply instructional approaches to teach threshold concepts  </a:t>
            </a:r>
          </a:p>
          <a:p>
            <a:r>
              <a:rPr lang="en-GB" sz="3600" dirty="0"/>
              <a:t>Know some common misconceptions</a:t>
            </a:r>
          </a:p>
          <a:p>
            <a:r>
              <a:rPr lang="en-GB" sz="3600" dirty="0"/>
              <a:t>Know the problems with using analogies and role play</a:t>
            </a:r>
          </a:p>
          <a:p>
            <a:pPr marL="0" indent="0">
              <a:buNone/>
            </a:pPr>
            <a:endParaRPr lang="en-GB" sz="3600" dirty="0"/>
          </a:p>
          <a:p>
            <a:pPr marL="0" indent="0">
              <a:buNone/>
            </a:pPr>
            <a:r>
              <a:rPr lang="en-GB" sz="2800" dirty="0"/>
              <a:t>Re-RAG your confidence of current knowledge and skills </a:t>
            </a:r>
          </a:p>
        </p:txBody>
      </p:sp>
      <p:sp>
        <p:nvSpPr>
          <p:cNvPr id="5" name="TextBox 4"/>
          <p:cNvSpPr txBox="1"/>
          <p:nvPr/>
        </p:nvSpPr>
        <p:spPr>
          <a:xfrm>
            <a:off x="10621108" y="944545"/>
            <a:ext cx="1173719" cy="369332"/>
          </a:xfrm>
          <a:prstGeom prst="rect">
            <a:avLst/>
          </a:prstGeom>
          <a:noFill/>
        </p:spPr>
        <p:txBody>
          <a:bodyPr wrap="none" rtlCol="0">
            <a:spAutoFit/>
          </a:bodyPr>
          <a:lstStyle/>
          <a:p>
            <a:r>
              <a:rPr lang="en-GB" i="1" dirty="0">
                <a:solidFill>
                  <a:schemeClr val="bg1">
                    <a:lumMod val="75000"/>
                  </a:schemeClr>
                </a:solidFill>
              </a:rPr>
              <a:t>Handout 1</a:t>
            </a:r>
          </a:p>
        </p:txBody>
      </p:sp>
    </p:spTree>
    <p:extLst>
      <p:ext uri="{BB962C8B-B14F-4D97-AF65-F5344CB8AC3E}">
        <p14:creationId xmlns:p14="http://schemas.microsoft.com/office/powerpoint/2010/main" val="864462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F5FAA7A-AA9F-4687-8306-107C18DF5EDB}"/>
              </a:ext>
            </a:extLst>
          </p:cNvPr>
          <p:cNvGraphicFramePr>
            <a:graphicFrameLocks noGrp="1"/>
          </p:cNvGraphicFramePr>
          <p:nvPr/>
        </p:nvGraphicFramePr>
        <p:xfrm>
          <a:off x="981149" y="1827267"/>
          <a:ext cx="10404606" cy="4826294"/>
        </p:xfrm>
        <a:graphic>
          <a:graphicData uri="http://schemas.openxmlformats.org/drawingml/2006/table">
            <a:tbl>
              <a:tblPr firstRow="1" firstCol="1" bandRow="1">
                <a:tableStyleId>{5C22544A-7EE6-4342-B048-85BDC9FD1C3A}</a:tableStyleId>
              </a:tblPr>
              <a:tblGrid>
                <a:gridCol w="2671141">
                  <a:extLst>
                    <a:ext uri="{9D8B030D-6E8A-4147-A177-3AD203B41FA5}">
                      <a16:colId xmlns:a16="http://schemas.microsoft.com/office/drawing/2014/main" val="2912592664"/>
                    </a:ext>
                  </a:extLst>
                </a:gridCol>
                <a:gridCol w="7733465">
                  <a:extLst>
                    <a:ext uri="{9D8B030D-6E8A-4147-A177-3AD203B41FA5}">
                      <a16:colId xmlns:a16="http://schemas.microsoft.com/office/drawing/2014/main" val="1522030354"/>
                    </a:ext>
                  </a:extLst>
                </a:gridCol>
              </a:tblGrid>
              <a:tr h="351435">
                <a:tc>
                  <a:txBody>
                    <a:bodyPr/>
                    <a:lstStyle/>
                    <a:p>
                      <a:pPr>
                        <a:lnSpc>
                          <a:spcPct val="107000"/>
                        </a:lnSpc>
                        <a:spcAft>
                          <a:spcPts val="0"/>
                        </a:spcAft>
                      </a:pPr>
                      <a:r>
                        <a:rPr lang="en-GB" sz="1600" b="0" dirty="0">
                          <a:effectLst/>
                          <a:latin typeface="Ubuntu" panose="020B0604020202020204" charset="0"/>
                        </a:rPr>
                        <a:t>Day- Session</a:t>
                      </a:r>
                      <a:endParaRPr lang="en-GB" sz="16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tc>
                  <a:txBody>
                    <a:bodyPr/>
                    <a:lstStyle/>
                    <a:p>
                      <a:pPr>
                        <a:lnSpc>
                          <a:spcPct val="107000"/>
                        </a:lnSpc>
                        <a:spcAft>
                          <a:spcPts val="0"/>
                        </a:spcAft>
                      </a:pPr>
                      <a:endParaRPr lang="en-GB" sz="16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extLst>
                  <a:ext uri="{0D108BD9-81ED-4DB2-BD59-A6C34878D82A}">
                    <a16:rowId xmlns:a16="http://schemas.microsoft.com/office/drawing/2014/main" val="3197561520"/>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9:30 – 9:45</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Arrival,</a:t>
                      </a:r>
                      <a:r>
                        <a:rPr lang="en-GB" sz="1900" b="0" baseline="0" dirty="0">
                          <a:effectLst/>
                          <a:latin typeface="Ubuntu" panose="020B0604020202020204" charset="0"/>
                          <a:ea typeface="Times New Roman" panose="02020603050405020304" pitchFamily="18" charset="0"/>
                          <a:cs typeface="Times New Roman" panose="02020603050405020304" pitchFamily="18" charset="0"/>
                        </a:rPr>
                        <a:t> registration, drinks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9FE8FF"/>
                    </a:solidFill>
                  </a:tcPr>
                </a:tc>
                <a:extLst>
                  <a:ext uri="{0D108BD9-81ED-4DB2-BD59-A6C34878D82A}">
                    <a16:rowId xmlns:a16="http://schemas.microsoft.com/office/drawing/2014/main" val="1368238583"/>
                  </a:ext>
                </a:extLst>
              </a:tr>
              <a:tr h="354863">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9:45 – 10:00</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Overview,</a:t>
                      </a:r>
                      <a:r>
                        <a:rPr lang="en-GB" sz="1900" b="0" baseline="0" dirty="0">
                          <a:effectLst/>
                          <a:latin typeface="Ubuntu" panose="020B0604020202020204" charset="0"/>
                          <a:ea typeface="Times New Roman" panose="02020603050405020304" pitchFamily="18" charset="0"/>
                          <a:cs typeface="Times New Roman" panose="02020603050405020304" pitchFamily="18" charset="0"/>
                        </a:rPr>
                        <a:t> housekeeping, fast introductions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E1F8FF"/>
                    </a:solidFill>
                  </a:tcPr>
                </a:tc>
                <a:extLst>
                  <a:ext uri="{0D108BD9-81ED-4DB2-BD59-A6C34878D82A}">
                    <a16:rowId xmlns:a16="http://schemas.microsoft.com/office/drawing/2014/main" val="2490438647"/>
                  </a:ext>
                </a:extLst>
              </a:tr>
              <a:tr h="213098">
                <a:tc rowSpan="2">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10:00 – 11:00</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Part 1 Research, pedagogy, threshold concepts &amp; misconceptions (30 mins)</a:t>
                      </a:r>
                    </a:p>
                  </a:txBody>
                  <a:tcPr marL="50800" marR="50800" marT="50800" marB="50800">
                    <a:solidFill>
                      <a:srgbClr val="9FE8FF"/>
                    </a:solidFill>
                  </a:tcPr>
                </a:tc>
                <a:extLst>
                  <a:ext uri="{0D108BD9-81ED-4DB2-BD59-A6C34878D82A}">
                    <a16:rowId xmlns:a16="http://schemas.microsoft.com/office/drawing/2014/main" val="1010506211"/>
                  </a:ext>
                </a:extLst>
              </a:tr>
              <a:tr h="213098">
                <a:tc vMerge="1">
                  <a:txBody>
                    <a:bodyPr/>
                    <a:lstStyle/>
                    <a:p>
                      <a:endParaRPr lang="en-GB"/>
                    </a:p>
                  </a:txBody>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Part 2 Binary Boxes part 1 (30 mins)</a:t>
                      </a:r>
                    </a:p>
                  </a:txBody>
                  <a:tcPr marL="50800" marR="50800" marT="50800" marB="50800">
                    <a:solidFill>
                      <a:srgbClr val="9FE8FF"/>
                    </a:solidFill>
                  </a:tcPr>
                </a:tc>
                <a:extLst>
                  <a:ext uri="{0D108BD9-81ED-4DB2-BD59-A6C34878D82A}">
                    <a16:rowId xmlns:a16="http://schemas.microsoft.com/office/drawing/2014/main" val="2731780387"/>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11:00 to 11:15</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Break</a:t>
                      </a:r>
                    </a:p>
                  </a:txBody>
                  <a:tcPr marL="50800" marR="50800" marT="50800" marB="50800">
                    <a:solidFill>
                      <a:srgbClr val="9FE8FF"/>
                    </a:solidFill>
                  </a:tcPr>
                </a:tc>
                <a:extLst>
                  <a:ext uri="{0D108BD9-81ED-4DB2-BD59-A6C34878D82A}">
                    <a16:rowId xmlns:a16="http://schemas.microsoft.com/office/drawing/2014/main" val="3799831"/>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11:15- 12:45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baseline="0" dirty="0">
                          <a:effectLst/>
                          <a:latin typeface="Ubuntu" panose="020B0604020202020204" charset="0"/>
                          <a:ea typeface="Times New Roman" panose="02020603050405020304" pitchFamily="18" charset="0"/>
                          <a:cs typeface="Times New Roman" panose="02020603050405020304" pitchFamily="18" charset="0"/>
                        </a:rPr>
                        <a:t>Part 2 Binary Boxes part 2  (90 mins)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E1F8FF"/>
                    </a:solidFill>
                  </a:tcPr>
                </a:tc>
                <a:extLst>
                  <a:ext uri="{0D108BD9-81ED-4DB2-BD59-A6C34878D82A}">
                    <a16:rowId xmlns:a16="http://schemas.microsoft.com/office/drawing/2014/main" val="2927574352"/>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12:45– 1:30</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Lunch (please bring your own)</a:t>
                      </a:r>
                    </a:p>
                  </a:txBody>
                  <a:tcPr marL="50800" marR="50800" marT="50800" marB="50800">
                    <a:solidFill>
                      <a:srgbClr val="9FE8FF"/>
                    </a:solidFill>
                  </a:tcPr>
                </a:tc>
                <a:extLst>
                  <a:ext uri="{0D108BD9-81ED-4DB2-BD59-A6C34878D82A}">
                    <a16:rowId xmlns:a16="http://schemas.microsoft.com/office/drawing/2014/main" val="411100758"/>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baseline="0" dirty="0">
                          <a:effectLst/>
                          <a:latin typeface="Ubuntu" panose="020B0604020202020204" charset="0"/>
                          <a:ea typeface="Times New Roman" panose="02020603050405020304" pitchFamily="18" charset="0"/>
                          <a:cs typeface="Times New Roman" panose="02020603050405020304" pitchFamily="18" charset="0"/>
                        </a:rPr>
                        <a:t>1:30 – 2:30</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3 Using Simulations (60 mins)</a:t>
                      </a:r>
                    </a:p>
                  </a:txBody>
                  <a:tcPr marL="50800" marR="50800" marT="50800" marB="50800">
                    <a:solidFill>
                      <a:srgbClr val="E1F8FF"/>
                    </a:solidFill>
                  </a:tcPr>
                </a:tc>
                <a:extLst>
                  <a:ext uri="{0D108BD9-81ED-4DB2-BD59-A6C34878D82A}">
                    <a16:rowId xmlns:a16="http://schemas.microsoft.com/office/drawing/2014/main" val="932913310"/>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2:30 – 2:45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Break</a:t>
                      </a:r>
                    </a:p>
                  </a:txBody>
                  <a:tcPr marL="50800" marR="50800" marT="50800" marB="50800">
                    <a:solidFill>
                      <a:srgbClr val="9FE8FF"/>
                    </a:solidFill>
                  </a:tcPr>
                </a:tc>
                <a:extLst>
                  <a:ext uri="{0D108BD9-81ED-4DB2-BD59-A6C34878D82A}">
                    <a16:rowId xmlns:a16="http://schemas.microsoft.com/office/drawing/2014/main" val="15992498"/>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2:45 – 3:45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3 Using Simulations (60 mins)</a:t>
                      </a:r>
                    </a:p>
                  </a:txBody>
                  <a:tcPr marL="50800" marR="50800" marT="50800" marB="50800">
                    <a:solidFill>
                      <a:srgbClr val="9FE8FF"/>
                    </a:solidFill>
                  </a:tcPr>
                </a:tc>
                <a:extLst>
                  <a:ext uri="{0D108BD9-81ED-4DB2-BD59-A6C34878D82A}">
                    <a16:rowId xmlns:a16="http://schemas.microsoft.com/office/drawing/2014/main" val="3325421575"/>
                  </a:ext>
                </a:extLst>
              </a:tr>
              <a:tr h="497219">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3:45 -  4:30</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4 Pedagogy review, career resources and next steps (45 mins)</a:t>
                      </a:r>
                    </a:p>
                  </a:txBody>
                  <a:tcPr marL="50800" marR="50800" marT="50800" marB="50800">
                    <a:solidFill>
                      <a:srgbClr val="E1F8FF"/>
                    </a:solidFill>
                  </a:tcPr>
                </a:tc>
                <a:extLst>
                  <a:ext uri="{0D108BD9-81ED-4DB2-BD59-A6C34878D82A}">
                    <a16:rowId xmlns:a16="http://schemas.microsoft.com/office/drawing/2014/main" val="1401835034"/>
                  </a:ext>
                </a:extLst>
              </a:tr>
            </a:tbl>
          </a:graphicData>
        </a:graphic>
      </p:graphicFrame>
      <p:sp>
        <p:nvSpPr>
          <p:cNvPr id="4" name="Title 3">
            <a:extLst>
              <a:ext uri="{FF2B5EF4-FFF2-40B4-BE49-F238E27FC236}">
                <a16:creationId xmlns:a16="http://schemas.microsoft.com/office/drawing/2014/main" id="{CCCC294F-4962-4582-9F00-2BD3F2DC95A1}"/>
              </a:ext>
            </a:extLst>
          </p:cNvPr>
          <p:cNvSpPr>
            <a:spLocks noGrp="1"/>
          </p:cNvSpPr>
          <p:nvPr>
            <p:ph type="title" idx="4294967295"/>
          </p:nvPr>
        </p:nvSpPr>
        <p:spPr>
          <a:xfrm>
            <a:off x="589936" y="1063150"/>
            <a:ext cx="11362267" cy="764117"/>
          </a:xfrm>
        </p:spPr>
        <p:txBody>
          <a:bodyPr/>
          <a:lstStyle/>
          <a:p>
            <a:r>
              <a:rPr lang="en-GB" dirty="0"/>
              <a:t>Days outline</a:t>
            </a:r>
          </a:p>
        </p:txBody>
      </p:sp>
    </p:spTree>
    <p:extLst>
      <p:ext uri="{BB962C8B-B14F-4D97-AF65-F5344CB8AC3E}">
        <p14:creationId xmlns:p14="http://schemas.microsoft.com/office/powerpoint/2010/main" val="2987244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normAutofit/>
          </a:bodyPr>
          <a:lstStyle/>
          <a:p>
            <a:r>
              <a:rPr lang="en-GB" dirty="0"/>
              <a:t>Session 2</a:t>
            </a:r>
          </a:p>
          <a:p>
            <a:r>
              <a:rPr lang="en-GB" sz="3200" dirty="0"/>
              <a:t>Binary Boxes</a:t>
            </a:r>
            <a:endParaRPr lang="en-GB" dirty="0"/>
          </a:p>
          <a:p>
            <a:r>
              <a:rPr lang="en-GB" dirty="0"/>
              <a:t>Rohini Shah</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fontScale="90000"/>
          </a:bodyPr>
          <a:lstStyle/>
          <a:p>
            <a:r>
              <a:rPr lang="en-US" dirty="0"/>
              <a:t>TechPathways</a:t>
            </a:r>
            <a:br>
              <a:rPr lang="en-US" dirty="0"/>
            </a:br>
            <a:br>
              <a:rPr lang="en-US" dirty="0"/>
            </a:br>
            <a:r>
              <a:rPr lang="en-US" dirty="0"/>
              <a:t>Teaching Networks</a:t>
            </a:r>
          </a:p>
        </p:txBody>
      </p:sp>
    </p:spTree>
    <p:extLst>
      <p:ext uri="{BB962C8B-B14F-4D97-AF65-F5344CB8AC3E}">
        <p14:creationId xmlns:p14="http://schemas.microsoft.com/office/powerpoint/2010/main" val="2158244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F5FAA7A-AA9F-4687-8306-107C18DF5EDB}"/>
              </a:ext>
            </a:extLst>
          </p:cNvPr>
          <p:cNvGraphicFramePr>
            <a:graphicFrameLocks noGrp="1"/>
          </p:cNvGraphicFramePr>
          <p:nvPr/>
        </p:nvGraphicFramePr>
        <p:xfrm>
          <a:off x="981149" y="1827267"/>
          <a:ext cx="10404606" cy="4826294"/>
        </p:xfrm>
        <a:graphic>
          <a:graphicData uri="http://schemas.openxmlformats.org/drawingml/2006/table">
            <a:tbl>
              <a:tblPr firstRow="1" firstCol="1" bandRow="1">
                <a:tableStyleId>{5C22544A-7EE6-4342-B048-85BDC9FD1C3A}</a:tableStyleId>
              </a:tblPr>
              <a:tblGrid>
                <a:gridCol w="2671141">
                  <a:extLst>
                    <a:ext uri="{9D8B030D-6E8A-4147-A177-3AD203B41FA5}">
                      <a16:colId xmlns:a16="http://schemas.microsoft.com/office/drawing/2014/main" val="2912592664"/>
                    </a:ext>
                  </a:extLst>
                </a:gridCol>
                <a:gridCol w="7733465">
                  <a:extLst>
                    <a:ext uri="{9D8B030D-6E8A-4147-A177-3AD203B41FA5}">
                      <a16:colId xmlns:a16="http://schemas.microsoft.com/office/drawing/2014/main" val="1522030354"/>
                    </a:ext>
                  </a:extLst>
                </a:gridCol>
              </a:tblGrid>
              <a:tr h="351435">
                <a:tc>
                  <a:txBody>
                    <a:bodyPr/>
                    <a:lstStyle/>
                    <a:p>
                      <a:pPr>
                        <a:lnSpc>
                          <a:spcPct val="107000"/>
                        </a:lnSpc>
                        <a:spcAft>
                          <a:spcPts val="0"/>
                        </a:spcAft>
                      </a:pPr>
                      <a:r>
                        <a:rPr lang="en-GB" sz="1600" b="0" dirty="0">
                          <a:effectLst/>
                          <a:latin typeface="Ubuntu" panose="020B0604020202020204" charset="0"/>
                        </a:rPr>
                        <a:t>Day- Session</a:t>
                      </a:r>
                      <a:endParaRPr lang="en-GB" sz="16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tc>
                  <a:txBody>
                    <a:bodyPr/>
                    <a:lstStyle/>
                    <a:p>
                      <a:pPr>
                        <a:lnSpc>
                          <a:spcPct val="107000"/>
                        </a:lnSpc>
                        <a:spcAft>
                          <a:spcPts val="0"/>
                        </a:spcAft>
                      </a:pPr>
                      <a:endParaRPr lang="en-GB" sz="16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extLst>
                  <a:ext uri="{0D108BD9-81ED-4DB2-BD59-A6C34878D82A}">
                    <a16:rowId xmlns:a16="http://schemas.microsoft.com/office/drawing/2014/main" val="3197561520"/>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9:30 – 9:45</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Arrival,</a:t>
                      </a:r>
                      <a:r>
                        <a:rPr lang="en-GB" sz="1900" b="0" baseline="0" dirty="0">
                          <a:effectLst/>
                          <a:latin typeface="Ubuntu" panose="020B0604020202020204" charset="0"/>
                          <a:ea typeface="Times New Roman" panose="02020603050405020304" pitchFamily="18" charset="0"/>
                          <a:cs typeface="Times New Roman" panose="02020603050405020304" pitchFamily="18" charset="0"/>
                        </a:rPr>
                        <a:t> registration, drinks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9FE8FF"/>
                    </a:solidFill>
                  </a:tcPr>
                </a:tc>
                <a:extLst>
                  <a:ext uri="{0D108BD9-81ED-4DB2-BD59-A6C34878D82A}">
                    <a16:rowId xmlns:a16="http://schemas.microsoft.com/office/drawing/2014/main" val="1368238583"/>
                  </a:ext>
                </a:extLst>
              </a:tr>
              <a:tr h="354863">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9:45 – 10:00</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Overview,</a:t>
                      </a:r>
                      <a:r>
                        <a:rPr lang="en-GB" sz="1900" b="0" baseline="0" dirty="0">
                          <a:effectLst/>
                          <a:latin typeface="Ubuntu" panose="020B0604020202020204" charset="0"/>
                          <a:ea typeface="Times New Roman" panose="02020603050405020304" pitchFamily="18" charset="0"/>
                          <a:cs typeface="Times New Roman" panose="02020603050405020304" pitchFamily="18" charset="0"/>
                        </a:rPr>
                        <a:t> housekeeping, fast introductions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E1F8FF"/>
                    </a:solidFill>
                  </a:tcPr>
                </a:tc>
                <a:extLst>
                  <a:ext uri="{0D108BD9-81ED-4DB2-BD59-A6C34878D82A}">
                    <a16:rowId xmlns:a16="http://schemas.microsoft.com/office/drawing/2014/main" val="2490438647"/>
                  </a:ext>
                </a:extLst>
              </a:tr>
              <a:tr h="213098">
                <a:tc rowSpan="2">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10:00 – 11:00</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Part 1 Research, pedagogy, threshold concepts &amp; misconceptions (30 mins)</a:t>
                      </a:r>
                    </a:p>
                  </a:txBody>
                  <a:tcPr marL="50800" marR="50800" marT="50800" marB="50800">
                    <a:solidFill>
                      <a:srgbClr val="9FE8FF"/>
                    </a:solidFill>
                  </a:tcPr>
                </a:tc>
                <a:extLst>
                  <a:ext uri="{0D108BD9-81ED-4DB2-BD59-A6C34878D82A}">
                    <a16:rowId xmlns:a16="http://schemas.microsoft.com/office/drawing/2014/main" val="1010506211"/>
                  </a:ext>
                </a:extLst>
              </a:tr>
              <a:tr h="213098">
                <a:tc vMerge="1">
                  <a:txBody>
                    <a:bodyPr/>
                    <a:lstStyle/>
                    <a:p>
                      <a:endParaRPr lang="en-GB"/>
                    </a:p>
                  </a:txBody>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Part 2 Binary Boxes part 1 (30 mins)</a:t>
                      </a:r>
                    </a:p>
                  </a:txBody>
                  <a:tcPr marL="50800" marR="50800" marT="50800" marB="50800">
                    <a:solidFill>
                      <a:srgbClr val="9FE8FF"/>
                    </a:solidFill>
                  </a:tcPr>
                </a:tc>
                <a:extLst>
                  <a:ext uri="{0D108BD9-81ED-4DB2-BD59-A6C34878D82A}">
                    <a16:rowId xmlns:a16="http://schemas.microsoft.com/office/drawing/2014/main" val="2731780387"/>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11:00 to 11:15</a:t>
                      </a:r>
                    </a:p>
                  </a:txBody>
                  <a:tcPr marL="50800" marR="50800" marT="50800" marB="50800">
                    <a:solidFill>
                      <a:srgbClr val="2271B2"/>
                    </a:solidFill>
                  </a:tcPr>
                </a:tc>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Break</a:t>
                      </a:r>
                    </a:p>
                  </a:txBody>
                  <a:tcPr marL="50800" marR="50800" marT="50800" marB="50800">
                    <a:solidFill>
                      <a:srgbClr val="9FE8FF"/>
                    </a:solidFill>
                  </a:tcPr>
                </a:tc>
                <a:extLst>
                  <a:ext uri="{0D108BD9-81ED-4DB2-BD59-A6C34878D82A}">
                    <a16:rowId xmlns:a16="http://schemas.microsoft.com/office/drawing/2014/main" val="3799831"/>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11:15- 12:45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baseline="0" dirty="0">
                          <a:effectLst/>
                          <a:latin typeface="Ubuntu" panose="020B0604020202020204" charset="0"/>
                          <a:ea typeface="Times New Roman" panose="02020603050405020304" pitchFamily="18" charset="0"/>
                          <a:cs typeface="Times New Roman" panose="02020603050405020304" pitchFamily="18" charset="0"/>
                        </a:rPr>
                        <a:t>Part 2 Binary Boxes part 2  (90 mins)</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E1F8FF"/>
                    </a:solidFill>
                  </a:tcPr>
                </a:tc>
                <a:extLst>
                  <a:ext uri="{0D108BD9-81ED-4DB2-BD59-A6C34878D82A}">
                    <a16:rowId xmlns:a16="http://schemas.microsoft.com/office/drawing/2014/main" val="2927574352"/>
                  </a:ext>
                </a:extLst>
              </a:tr>
              <a:tr h="383964">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12:45– 1:30</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Lunch (please bring your own)</a:t>
                      </a:r>
                    </a:p>
                  </a:txBody>
                  <a:tcPr marL="50800" marR="50800" marT="50800" marB="50800">
                    <a:solidFill>
                      <a:srgbClr val="9FE8FF"/>
                    </a:solidFill>
                  </a:tcPr>
                </a:tc>
                <a:extLst>
                  <a:ext uri="{0D108BD9-81ED-4DB2-BD59-A6C34878D82A}">
                    <a16:rowId xmlns:a16="http://schemas.microsoft.com/office/drawing/2014/main" val="411100758"/>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baseline="0" dirty="0">
                          <a:effectLst/>
                          <a:latin typeface="Ubuntu" panose="020B0604020202020204" charset="0"/>
                          <a:ea typeface="Times New Roman" panose="02020603050405020304" pitchFamily="18" charset="0"/>
                          <a:cs typeface="Times New Roman" panose="02020603050405020304" pitchFamily="18" charset="0"/>
                        </a:rPr>
                        <a:t>1:30 – 2:30</a:t>
                      </a:r>
                      <a:endParaRPr lang="en-GB" sz="1900" b="0" dirty="0">
                        <a:effectLst/>
                        <a:latin typeface="Ubuntu" panose="020B0604020202020204" charset="0"/>
                        <a:ea typeface="Times New Roman" panose="02020603050405020304" pitchFamily="18" charset="0"/>
                        <a:cs typeface="Times New Roman" panose="02020603050405020304" pitchFamily="18" charset="0"/>
                      </a:endParaRP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3 Using Simulations (60 mins)</a:t>
                      </a:r>
                    </a:p>
                  </a:txBody>
                  <a:tcPr marL="50800" marR="50800" marT="50800" marB="50800">
                    <a:solidFill>
                      <a:srgbClr val="E1F8FF"/>
                    </a:solidFill>
                  </a:tcPr>
                </a:tc>
                <a:extLst>
                  <a:ext uri="{0D108BD9-81ED-4DB2-BD59-A6C34878D82A}">
                    <a16:rowId xmlns:a16="http://schemas.microsoft.com/office/drawing/2014/main" val="932913310"/>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2:30 – 2:45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Break</a:t>
                      </a:r>
                    </a:p>
                  </a:txBody>
                  <a:tcPr marL="50800" marR="50800" marT="50800" marB="50800">
                    <a:solidFill>
                      <a:srgbClr val="9FE8FF"/>
                    </a:solidFill>
                  </a:tcPr>
                </a:tc>
                <a:extLst>
                  <a:ext uri="{0D108BD9-81ED-4DB2-BD59-A6C34878D82A}">
                    <a16:rowId xmlns:a16="http://schemas.microsoft.com/office/drawing/2014/main" val="15992498"/>
                  </a:ext>
                </a:extLst>
              </a:tr>
              <a:tr h="383964">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2:45 – 3:45</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3 Using Simulations (60 mins)</a:t>
                      </a:r>
                    </a:p>
                  </a:txBody>
                  <a:tcPr marL="50800" marR="50800" marT="50800" marB="50800">
                    <a:solidFill>
                      <a:srgbClr val="9FE8FF"/>
                    </a:solidFill>
                  </a:tcPr>
                </a:tc>
                <a:extLst>
                  <a:ext uri="{0D108BD9-81ED-4DB2-BD59-A6C34878D82A}">
                    <a16:rowId xmlns:a16="http://schemas.microsoft.com/office/drawing/2014/main" val="3325421575"/>
                  </a:ext>
                </a:extLst>
              </a:tr>
              <a:tr h="497219">
                <a:tc>
                  <a:txBody>
                    <a:bodyPr/>
                    <a:lstStyle/>
                    <a:p>
                      <a:pPr>
                        <a:lnSpc>
                          <a:spcPct val="107000"/>
                        </a:lnSpc>
                        <a:spcAft>
                          <a:spcPts val="0"/>
                        </a:spcAft>
                      </a:pPr>
                      <a:r>
                        <a:rPr lang="en-GB" sz="1900" b="0" dirty="0">
                          <a:effectLst/>
                          <a:latin typeface="Ubuntu" panose="020B0604020202020204" charset="0"/>
                          <a:ea typeface="Times New Roman" panose="02020603050405020304" pitchFamily="18" charset="0"/>
                          <a:cs typeface="Times New Roman" panose="02020603050405020304" pitchFamily="18" charset="0"/>
                        </a:rPr>
                        <a:t>3:45 -  4:30</a:t>
                      </a:r>
                    </a:p>
                  </a:txBody>
                  <a:tcPr marL="50800" marR="50800" marT="50800" marB="50800">
                    <a:solidFill>
                      <a:srgbClr val="2271B2"/>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900" b="0" dirty="0">
                          <a:effectLst/>
                          <a:latin typeface="Ubuntu" panose="020B0604020202020204" charset="0"/>
                          <a:ea typeface="Times New Roman" panose="02020603050405020304" pitchFamily="18" charset="0"/>
                          <a:cs typeface="Times New Roman" panose="02020603050405020304" pitchFamily="18" charset="0"/>
                        </a:rPr>
                        <a:t>Part 4 Pedagogy review, career resources and next steps (45 mins)</a:t>
                      </a:r>
                    </a:p>
                  </a:txBody>
                  <a:tcPr marL="50800" marR="50800" marT="50800" marB="50800">
                    <a:solidFill>
                      <a:srgbClr val="E1F8FF"/>
                    </a:solidFill>
                  </a:tcPr>
                </a:tc>
                <a:extLst>
                  <a:ext uri="{0D108BD9-81ED-4DB2-BD59-A6C34878D82A}">
                    <a16:rowId xmlns:a16="http://schemas.microsoft.com/office/drawing/2014/main" val="1401835034"/>
                  </a:ext>
                </a:extLst>
              </a:tr>
            </a:tbl>
          </a:graphicData>
        </a:graphic>
      </p:graphicFrame>
      <p:sp>
        <p:nvSpPr>
          <p:cNvPr id="4" name="Title 3">
            <a:extLst>
              <a:ext uri="{FF2B5EF4-FFF2-40B4-BE49-F238E27FC236}">
                <a16:creationId xmlns:a16="http://schemas.microsoft.com/office/drawing/2014/main" id="{CCCC294F-4962-4582-9F00-2BD3F2DC95A1}"/>
              </a:ext>
            </a:extLst>
          </p:cNvPr>
          <p:cNvSpPr>
            <a:spLocks noGrp="1"/>
          </p:cNvSpPr>
          <p:nvPr>
            <p:ph type="title" idx="4294967295"/>
          </p:nvPr>
        </p:nvSpPr>
        <p:spPr>
          <a:xfrm>
            <a:off x="589936" y="1063150"/>
            <a:ext cx="11362267" cy="764117"/>
          </a:xfrm>
        </p:spPr>
        <p:txBody>
          <a:bodyPr/>
          <a:lstStyle/>
          <a:p>
            <a:r>
              <a:rPr lang="en-GB" dirty="0"/>
              <a:t>Days outline</a:t>
            </a:r>
          </a:p>
        </p:txBody>
      </p:sp>
    </p:spTree>
    <p:extLst>
      <p:ext uri="{BB962C8B-B14F-4D97-AF65-F5344CB8AC3E}">
        <p14:creationId xmlns:p14="http://schemas.microsoft.com/office/powerpoint/2010/main" val="2566941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normAutofit/>
          </a:bodyPr>
          <a:lstStyle/>
          <a:p>
            <a:r>
              <a:rPr lang="en-GB" dirty="0"/>
              <a:t>Session 3</a:t>
            </a:r>
          </a:p>
          <a:p>
            <a:r>
              <a:rPr lang="en-GB" sz="3200" dirty="0"/>
              <a:t>Packet Tracer – A simulation tool</a:t>
            </a:r>
          </a:p>
          <a:p>
            <a:r>
              <a:rPr lang="en-GB" dirty="0"/>
              <a:t>Duncan Maidens</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fontScale="90000"/>
          </a:bodyPr>
          <a:lstStyle/>
          <a:p>
            <a:r>
              <a:rPr lang="en-US" dirty="0"/>
              <a:t>TechPathways</a:t>
            </a:r>
            <a:br>
              <a:rPr lang="en-US" dirty="0"/>
            </a:br>
            <a:br>
              <a:rPr lang="en-US" dirty="0"/>
            </a:br>
            <a:r>
              <a:rPr lang="en-US" dirty="0"/>
              <a:t>Teaching Networks</a:t>
            </a:r>
          </a:p>
        </p:txBody>
      </p:sp>
    </p:spTree>
    <p:extLst>
      <p:ext uri="{BB962C8B-B14F-4D97-AF65-F5344CB8AC3E}">
        <p14:creationId xmlns:p14="http://schemas.microsoft.com/office/powerpoint/2010/main" val="3846141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4225</TotalTime>
  <Words>2654</Words>
  <Application>Microsoft Office PowerPoint</Application>
  <PresentationFormat>Widescreen</PresentationFormat>
  <Paragraphs>430</Paragraphs>
  <Slides>41</Slides>
  <Notes>13</Notes>
  <HiddenSlides>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Ubuntu</vt:lpstr>
      <vt:lpstr>Verdana</vt:lpstr>
      <vt:lpstr>Office Theme</vt:lpstr>
      <vt:lpstr>TechPathways  Teaching Networks</vt:lpstr>
      <vt:lpstr>PowerPoint Presentation</vt:lpstr>
      <vt:lpstr>Days outline</vt:lpstr>
      <vt:lpstr>Introductions</vt:lpstr>
      <vt:lpstr>About you</vt:lpstr>
      <vt:lpstr>Resources &amp; Planning</vt:lpstr>
      <vt:lpstr>Confidence</vt:lpstr>
      <vt:lpstr>TechPathways  Teaching Networks</vt:lpstr>
      <vt:lpstr>Objectives of this session</vt:lpstr>
      <vt:lpstr>Research</vt:lpstr>
      <vt:lpstr>Research </vt:lpstr>
      <vt:lpstr>PowerPoint Presentation</vt:lpstr>
      <vt:lpstr>Four mental models for reflecting on teaching</vt:lpstr>
      <vt:lpstr>In order to teach networks</vt:lpstr>
      <vt:lpstr>Semantic Waves</vt:lpstr>
      <vt:lpstr>Instructional approaches(from pre-course survey)</vt:lpstr>
      <vt:lpstr>PowerPoint Presentation</vt:lpstr>
      <vt:lpstr>PowerPoint Presentation</vt:lpstr>
      <vt:lpstr>Instructional approaches</vt:lpstr>
      <vt:lpstr>PowerPoint Presentation</vt:lpstr>
      <vt:lpstr>PowerPoint Presentation</vt:lpstr>
      <vt:lpstr>PowerPoint Presentation</vt:lpstr>
      <vt:lpstr>PowerPoint Presentation</vt:lpstr>
      <vt:lpstr>Concepts &amp; Threshold concepts(T)</vt:lpstr>
      <vt:lpstr>Threshold concepts</vt:lpstr>
      <vt:lpstr>PowerPoint Presentation</vt:lpstr>
      <vt:lpstr>PowerPoint Presentation</vt:lpstr>
      <vt:lpstr>PowerPoint Presentation</vt:lpstr>
      <vt:lpstr>PowerPoint Presentation</vt:lpstr>
      <vt:lpstr>Misconceptions (from pre-course survey)</vt:lpstr>
      <vt:lpstr>Misconceptions from others</vt:lpstr>
      <vt:lpstr>Role Play</vt:lpstr>
      <vt:lpstr>Limitations of  analogies and role play</vt:lpstr>
      <vt:lpstr>Concepts, learning objectives and progression</vt:lpstr>
      <vt:lpstr>Concepts</vt:lpstr>
      <vt:lpstr>PowerPoint Presentation</vt:lpstr>
      <vt:lpstr>Objectives of this session</vt:lpstr>
      <vt:lpstr>Days outline</vt:lpstr>
      <vt:lpstr>TechPathways  Teaching Networks</vt:lpstr>
      <vt:lpstr>Days outline</vt:lpstr>
      <vt:lpstr>TechPathways  Teaching Networks</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Jane Lisa Waite</cp:lastModifiedBy>
  <cp:revision>216</cp:revision>
  <cp:lastPrinted>2020-03-04T12:49:53Z</cp:lastPrinted>
  <dcterms:created xsi:type="dcterms:W3CDTF">2016-10-31T22:10:00Z</dcterms:created>
  <dcterms:modified xsi:type="dcterms:W3CDTF">2020-03-04T12:50:09Z</dcterms:modified>
</cp:coreProperties>
</file>