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handoutMasterIdLst>
    <p:handoutMasterId r:id="rId35"/>
  </p:handoutMasterIdLst>
  <p:sldIdLst>
    <p:sldId id="306" r:id="rId2"/>
    <p:sldId id="301" r:id="rId3"/>
    <p:sldId id="527" r:id="rId4"/>
    <p:sldId id="270" r:id="rId5"/>
    <p:sldId id="455" r:id="rId6"/>
    <p:sldId id="526" r:id="rId7"/>
    <p:sldId id="520" r:id="rId8"/>
    <p:sldId id="512" r:id="rId9"/>
    <p:sldId id="525" r:id="rId10"/>
    <p:sldId id="283" r:id="rId11"/>
    <p:sldId id="433" r:id="rId12"/>
    <p:sldId id="513" r:id="rId13"/>
    <p:sldId id="515" r:id="rId14"/>
    <p:sldId id="514" r:id="rId15"/>
    <p:sldId id="334" r:id="rId16"/>
    <p:sldId id="267" r:id="rId17"/>
    <p:sldId id="266" r:id="rId18"/>
    <p:sldId id="337" r:id="rId19"/>
    <p:sldId id="534" r:id="rId20"/>
    <p:sldId id="338" r:id="rId21"/>
    <p:sldId id="340" r:id="rId22"/>
    <p:sldId id="339" r:id="rId23"/>
    <p:sldId id="519" r:id="rId24"/>
    <p:sldId id="521" r:id="rId25"/>
    <p:sldId id="528" r:id="rId26"/>
    <p:sldId id="532" r:id="rId27"/>
    <p:sldId id="533" r:id="rId28"/>
    <p:sldId id="530" r:id="rId29"/>
    <p:sldId id="535" r:id="rId30"/>
    <p:sldId id="541" r:id="rId31"/>
    <p:sldId id="542" r:id="rId32"/>
    <p:sldId id="524" r:id="rId33"/>
  </p:sldIdLst>
  <p:sldSz cx="12192000" cy="6858000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9DC3E6"/>
    <a:srgbClr val="9FE8FF"/>
    <a:srgbClr val="13548D"/>
    <a:srgbClr val="FFFFFF"/>
    <a:srgbClr val="5B9BD5"/>
    <a:srgbClr val="283098"/>
    <a:srgbClr val="D81F7C"/>
    <a:srgbClr val="2E75B6"/>
    <a:srgbClr val="6698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57" autoAdjust="0"/>
    <p:restoredTop sz="86401" autoAdjust="0"/>
  </p:normalViewPr>
  <p:slideViewPr>
    <p:cSldViewPr snapToGrid="0">
      <p:cViewPr varScale="1">
        <p:scale>
          <a:sx n="110" d="100"/>
          <a:sy n="110" d="100"/>
        </p:scale>
        <p:origin x="61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397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6E25F4-4094-4558-8572-EB8EC9110596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904042A9-9D25-4C42-B040-94E6D30B62B4}">
      <dgm:prSet phldrT="[Text]"/>
      <dgm:spPr/>
      <dgm:t>
        <a:bodyPr/>
        <a:lstStyle/>
        <a:p>
          <a:r>
            <a:rPr lang="en-GB" dirty="0"/>
            <a:t>Modify</a:t>
          </a:r>
        </a:p>
      </dgm:t>
    </dgm:pt>
    <dgm:pt modelId="{EAD689DA-FD51-45C4-B4B9-1AC97489BD36}" type="parTrans" cxnId="{164C7095-883B-4215-8B91-4562CAABCAAF}">
      <dgm:prSet/>
      <dgm:spPr/>
      <dgm:t>
        <a:bodyPr/>
        <a:lstStyle/>
        <a:p>
          <a:endParaRPr lang="en-GB"/>
        </a:p>
      </dgm:t>
    </dgm:pt>
    <dgm:pt modelId="{60FD58A4-3FF6-48BB-BF02-42A7DE0817CC}" type="sibTrans" cxnId="{164C7095-883B-4215-8B91-4562CAABCAAF}">
      <dgm:prSet/>
      <dgm:spPr/>
      <dgm:t>
        <a:bodyPr/>
        <a:lstStyle/>
        <a:p>
          <a:endParaRPr lang="en-GB"/>
        </a:p>
      </dgm:t>
    </dgm:pt>
    <dgm:pt modelId="{891982B5-88BD-47F2-9A94-54011626B57C}">
      <dgm:prSet phldrT="[Text]"/>
      <dgm:spPr/>
      <dgm:t>
        <a:bodyPr/>
        <a:lstStyle/>
        <a:p>
          <a:r>
            <a:rPr lang="en-GB" dirty="0"/>
            <a:t>Make</a:t>
          </a:r>
        </a:p>
      </dgm:t>
    </dgm:pt>
    <dgm:pt modelId="{814B0F98-53EE-4779-864C-928887FCB544}" type="parTrans" cxnId="{FD8AD6F0-7336-4AAA-98EC-409067F5E6BC}">
      <dgm:prSet/>
      <dgm:spPr/>
      <dgm:t>
        <a:bodyPr/>
        <a:lstStyle/>
        <a:p>
          <a:endParaRPr lang="en-GB"/>
        </a:p>
      </dgm:t>
    </dgm:pt>
    <dgm:pt modelId="{F516B32C-E92D-4214-9E30-03D315613484}" type="sibTrans" cxnId="{FD8AD6F0-7336-4AAA-98EC-409067F5E6BC}">
      <dgm:prSet/>
      <dgm:spPr/>
      <dgm:t>
        <a:bodyPr/>
        <a:lstStyle/>
        <a:p>
          <a:endParaRPr lang="en-GB"/>
        </a:p>
      </dgm:t>
    </dgm:pt>
    <dgm:pt modelId="{ECE833AE-B838-41C0-9EDB-5EEB097F899B}" type="pres">
      <dgm:prSet presAssocID="{596E25F4-4094-4558-8572-EB8EC9110596}" presName="Name0" presStyleCnt="0">
        <dgm:presLayoutVars>
          <dgm:dir/>
          <dgm:resizeHandles val="exact"/>
        </dgm:presLayoutVars>
      </dgm:prSet>
      <dgm:spPr/>
    </dgm:pt>
    <dgm:pt modelId="{8AD3ACB2-2819-4C7F-B598-16A03FA861A5}" type="pres">
      <dgm:prSet presAssocID="{904042A9-9D25-4C42-B040-94E6D30B62B4}" presName="composite" presStyleCnt="0"/>
      <dgm:spPr/>
    </dgm:pt>
    <dgm:pt modelId="{BF25B3B8-5E23-41DB-B660-1E9B4432A7D4}" type="pres">
      <dgm:prSet presAssocID="{904042A9-9D25-4C42-B040-94E6D30B62B4}" presName="bgChev" presStyleLbl="node1" presStyleIdx="0" presStyleCnt="2"/>
      <dgm:spPr>
        <a:solidFill>
          <a:srgbClr val="6698C0"/>
        </a:solidFill>
      </dgm:spPr>
    </dgm:pt>
    <dgm:pt modelId="{9B18E392-3293-4D57-BDC2-61257FA55765}" type="pres">
      <dgm:prSet presAssocID="{904042A9-9D25-4C42-B040-94E6D30B62B4}" presName="txNode" presStyleLbl="fgAcc1" presStyleIdx="0" presStyleCnt="2">
        <dgm:presLayoutVars>
          <dgm:bulletEnabled val="1"/>
        </dgm:presLayoutVars>
      </dgm:prSet>
      <dgm:spPr/>
    </dgm:pt>
    <dgm:pt modelId="{677F8096-CC88-469A-B131-2EDBDD81214C}" type="pres">
      <dgm:prSet presAssocID="{60FD58A4-3FF6-48BB-BF02-42A7DE0817CC}" presName="compositeSpace" presStyleCnt="0"/>
      <dgm:spPr/>
    </dgm:pt>
    <dgm:pt modelId="{C36CB3F2-8654-42D5-A09B-EF5024FA4C89}" type="pres">
      <dgm:prSet presAssocID="{891982B5-88BD-47F2-9A94-54011626B57C}" presName="composite" presStyleCnt="0"/>
      <dgm:spPr/>
    </dgm:pt>
    <dgm:pt modelId="{96A08E6D-D502-4FC8-93B8-9E4E145B86FE}" type="pres">
      <dgm:prSet presAssocID="{891982B5-88BD-47F2-9A94-54011626B57C}" presName="bgChev" presStyleLbl="node1" presStyleIdx="1" presStyleCnt="2"/>
      <dgm:spPr>
        <a:solidFill>
          <a:srgbClr val="6698C0"/>
        </a:solidFill>
      </dgm:spPr>
    </dgm:pt>
    <dgm:pt modelId="{2B06829C-DE92-46DA-806D-3880EBB838DA}" type="pres">
      <dgm:prSet presAssocID="{891982B5-88BD-47F2-9A94-54011626B57C}" presName="txNode" presStyleLbl="fgAcc1" presStyleIdx="1" presStyleCnt="2">
        <dgm:presLayoutVars>
          <dgm:bulletEnabled val="1"/>
        </dgm:presLayoutVars>
      </dgm:prSet>
      <dgm:spPr/>
    </dgm:pt>
  </dgm:ptLst>
  <dgm:cxnLst>
    <dgm:cxn modelId="{E6EE9868-3FDF-48D7-BB56-0BF862BDCBDF}" type="presOf" srcId="{904042A9-9D25-4C42-B040-94E6D30B62B4}" destId="{9B18E392-3293-4D57-BDC2-61257FA55765}" srcOrd="0" destOrd="0" presId="urn:microsoft.com/office/officeart/2005/8/layout/chevronAccent+Icon"/>
    <dgm:cxn modelId="{29F97D7A-C744-4B6B-BAA1-9C77FE6BD17B}" type="presOf" srcId="{596E25F4-4094-4558-8572-EB8EC9110596}" destId="{ECE833AE-B838-41C0-9EDB-5EEB097F899B}" srcOrd="0" destOrd="0" presId="urn:microsoft.com/office/officeart/2005/8/layout/chevronAccent+Icon"/>
    <dgm:cxn modelId="{164C7095-883B-4215-8B91-4562CAABCAAF}" srcId="{596E25F4-4094-4558-8572-EB8EC9110596}" destId="{904042A9-9D25-4C42-B040-94E6D30B62B4}" srcOrd="0" destOrd="0" parTransId="{EAD689DA-FD51-45C4-B4B9-1AC97489BD36}" sibTransId="{60FD58A4-3FF6-48BB-BF02-42A7DE0817CC}"/>
    <dgm:cxn modelId="{FD8AD6F0-7336-4AAA-98EC-409067F5E6BC}" srcId="{596E25F4-4094-4558-8572-EB8EC9110596}" destId="{891982B5-88BD-47F2-9A94-54011626B57C}" srcOrd="1" destOrd="0" parTransId="{814B0F98-53EE-4779-864C-928887FCB544}" sibTransId="{F516B32C-E92D-4214-9E30-03D315613484}"/>
    <dgm:cxn modelId="{841026FF-6877-4D55-A461-7B143434CFC7}" type="presOf" srcId="{891982B5-88BD-47F2-9A94-54011626B57C}" destId="{2B06829C-DE92-46DA-806D-3880EBB838DA}" srcOrd="0" destOrd="0" presId="urn:microsoft.com/office/officeart/2005/8/layout/chevronAccent+Icon"/>
    <dgm:cxn modelId="{E2FFCA28-7304-4597-AE33-54927181C1F0}" type="presParOf" srcId="{ECE833AE-B838-41C0-9EDB-5EEB097F899B}" destId="{8AD3ACB2-2819-4C7F-B598-16A03FA861A5}" srcOrd="0" destOrd="0" presId="urn:microsoft.com/office/officeart/2005/8/layout/chevronAccent+Icon"/>
    <dgm:cxn modelId="{708E4B2A-DA94-4EDB-A7E4-88753324F9D0}" type="presParOf" srcId="{8AD3ACB2-2819-4C7F-B598-16A03FA861A5}" destId="{BF25B3B8-5E23-41DB-B660-1E9B4432A7D4}" srcOrd="0" destOrd="0" presId="urn:microsoft.com/office/officeart/2005/8/layout/chevronAccent+Icon"/>
    <dgm:cxn modelId="{CCB5A869-939D-45F5-A887-2806148622AF}" type="presParOf" srcId="{8AD3ACB2-2819-4C7F-B598-16A03FA861A5}" destId="{9B18E392-3293-4D57-BDC2-61257FA55765}" srcOrd="1" destOrd="0" presId="urn:microsoft.com/office/officeart/2005/8/layout/chevronAccent+Icon"/>
    <dgm:cxn modelId="{E0CA510D-8458-4185-BA4C-1C3F530DF639}" type="presParOf" srcId="{ECE833AE-B838-41C0-9EDB-5EEB097F899B}" destId="{677F8096-CC88-469A-B131-2EDBDD81214C}" srcOrd="1" destOrd="0" presId="urn:microsoft.com/office/officeart/2005/8/layout/chevronAccent+Icon"/>
    <dgm:cxn modelId="{F0F0C4B8-CD9F-4413-A2E4-19F81DA78E55}" type="presParOf" srcId="{ECE833AE-B838-41C0-9EDB-5EEB097F899B}" destId="{C36CB3F2-8654-42D5-A09B-EF5024FA4C89}" srcOrd="2" destOrd="0" presId="urn:microsoft.com/office/officeart/2005/8/layout/chevronAccent+Icon"/>
    <dgm:cxn modelId="{D7B7B14D-F5AA-45F7-9D2C-C67F1CBE6314}" type="presParOf" srcId="{C36CB3F2-8654-42D5-A09B-EF5024FA4C89}" destId="{96A08E6D-D502-4FC8-93B8-9E4E145B86FE}" srcOrd="0" destOrd="0" presId="urn:microsoft.com/office/officeart/2005/8/layout/chevronAccent+Icon"/>
    <dgm:cxn modelId="{C00A8A5F-BD23-4F71-A537-E56111E708B9}" type="presParOf" srcId="{C36CB3F2-8654-42D5-A09B-EF5024FA4C89}" destId="{2B06829C-DE92-46DA-806D-3880EBB838DA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6E25F4-4094-4558-8572-EB8EC9110596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904042A9-9D25-4C42-B040-94E6D30B62B4}">
      <dgm:prSet phldrT="[Text]" custT="1"/>
      <dgm:spPr/>
      <dgm:t>
        <a:bodyPr/>
        <a:lstStyle/>
        <a:p>
          <a:r>
            <a:rPr lang="en-GB" sz="1400" b="1" dirty="0"/>
            <a:t>Predict</a:t>
          </a:r>
        </a:p>
      </dgm:t>
    </dgm:pt>
    <dgm:pt modelId="{EAD689DA-FD51-45C4-B4B9-1AC97489BD36}" type="parTrans" cxnId="{164C7095-883B-4215-8B91-4562CAABCAAF}">
      <dgm:prSet/>
      <dgm:spPr/>
      <dgm:t>
        <a:bodyPr/>
        <a:lstStyle/>
        <a:p>
          <a:endParaRPr lang="en-GB"/>
        </a:p>
      </dgm:t>
    </dgm:pt>
    <dgm:pt modelId="{60FD58A4-3FF6-48BB-BF02-42A7DE0817CC}" type="sibTrans" cxnId="{164C7095-883B-4215-8B91-4562CAABCAAF}">
      <dgm:prSet/>
      <dgm:spPr/>
      <dgm:t>
        <a:bodyPr/>
        <a:lstStyle/>
        <a:p>
          <a:endParaRPr lang="en-GB"/>
        </a:p>
      </dgm:t>
    </dgm:pt>
    <dgm:pt modelId="{5D0C2690-8047-486F-9439-5C974A8BB2C2}">
      <dgm:prSet phldrT="[Text]"/>
      <dgm:spPr/>
      <dgm:t>
        <a:bodyPr/>
        <a:lstStyle/>
        <a:p>
          <a:r>
            <a:rPr lang="en-GB" dirty="0"/>
            <a:t>Run</a:t>
          </a:r>
        </a:p>
      </dgm:t>
    </dgm:pt>
    <dgm:pt modelId="{BD109BA5-5A03-47BB-9ED6-9165A5193CC9}" type="parTrans" cxnId="{29BE3486-0D98-4993-A83B-2D5FA8E7A711}">
      <dgm:prSet/>
      <dgm:spPr/>
      <dgm:t>
        <a:bodyPr/>
        <a:lstStyle/>
        <a:p>
          <a:endParaRPr lang="en-GB"/>
        </a:p>
      </dgm:t>
    </dgm:pt>
    <dgm:pt modelId="{4743A503-B7D1-4F5E-B304-E6C490530E8A}" type="sibTrans" cxnId="{29BE3486-0D98-4993-A83B-2D5FA8E7A711}">
      <dgm:prSet/>
      <dgm:spPr/>
      <dgm:t>
        <a:bodyPr/>
        <a:lstStyle/>
        <a:p>
          <a:endParaRPr lang="en-GB"/>
        </a:p>
      </dgm:t>
    </dgm:pt>
    <dgm:pt modelId="{865D96DB-7F8B-4FDD-B07F-8A976FA6B22B}">
      <dgm:prSet phldrT="[Text]"/>
      <dgm:spPr/>
      <dgm:t>
        <a:bodyPr/>
        <a:lstStyle/>
        <a:p>
          <a:r>
            <a:rPr lang="en-GB" dirty="0"/>
            <a:t>Investigate</a:t>
          </a:r>
        </a:p>
      </dgm:t>
    </dgm:pt>
    <dgm:pt modelId="{4961DDA7-1201-4D74-92B5-E778CFF08BE9}" type="parTrans" cxnId="{87D6AC20-B96C-4720-B695-6CB1A60CF7B3}">
      <dgm:prSet/>
      <dgm:spPr/>
      <dgm:t>
        <a:bodyPr/>
        <a:lstStyle/>
        <a:p>
          <a:endParaRPr lang="en-GB"/>
        </a:p>
      </dgm:t>
    </dgm:pt>
    <dgm:pt modelId="{687C7115-BC5A-415E-BD1C-8BD5CFB09D93}" type="sibTrans" cxnId="{87D6AC20-B96C-4720-B695-6CB1A60CF7B3}">
      <dgm:prSet/>
      <dgm:spPr/>
      <dgm:t>
        <a:bodyPr/>
        <a:lstStyle/>
        <a:p>
          <a:endParaRPr lang="en-GB"/>
        </a:p>
      </dgm:t>
    </dgm:pt>
    <dgm:pt modelId="{ECE833AE-B838-41C0-9EDB-5EEB097F899B}" type="pres">
      <dgm:prSet presAssocID="{596E25F4-4094-4558-8572-EB8EC9110596}" presName="Name0" presStyleCnt="0">
        <dgm:presLayoutVars>
          <dgm:dir/>
          <dgm:resizeHandles val="exact"/>
        </dgm:presLayoutVars>
      </dgm:prSet>
      <dgm:spPr/>
    </dgm:pt>
    <dgm:pt modelId="{8AD3ACB2-2819-4C7F-B598-16A03FA861A5}" type="pres">
      <dgm:prSet presAssocID="{904042A9-9D25-4C42-B040-94E6D30B62B4}" presName="composite" presStyleCnt="0"/>
      <dgm:spPr/>
    </dgm:pt>
    <dgm:pt modelId="{BF25B3B8-5E23-41DB-B660-1E9B4432A7D4}" type="pres">
      <dgm:prSet presAssocID="{904042A9-9D25-4C42-B040-94E6D30B62B4}" presName="bgChev" presStyleLbl="node1" presStyleIdx="0" presStyleCnt="3"/>
      <dgm:spPr>
        <a:solidFill>
          <a:srgbClr val="D81F7C"/>
        </a:solidFill>
      </dgm:spPr>
    </dgm:pt>
    <dgm:pt modelId="{9B18E392-3293-4D57-BDC2-61257FA55765}" type="pres">
      <dgm:prSet presAssocID="{904042A9-9D25-4C42-B040-94E6D30B62B4}" presName="txNode" presStyleLbl="fgAcc1" presStyleIdx="0" presStyleCnt="3">
        <dgm:presLayoutVars>
          <dgm:bulletEnabled val="1"/>
        </dgm:presLayoutVars>
      </dgm:prSet>
      <dgm:spPr/>
    </dgm:pt>
    <dgm:pt modelId="{67318427-1D0F-42C0-AC16-A45B5C5819A5}" type="pres">
      <dgm:prSet presAssocID="{60FD58A4-3FF6-48BB-BF02-42A7DE0817CC}" presName="compositeSpace" presStyleCnt="0"/>
      <dgm:spPr/>
    </dgm:pt>
    <dgm:pt modelId="{02F8C4EB-488C-48B4-84A4-44DF6F000E7A}" type="pres">
      <dgm:prSet presAssocID="{5D0C2690-8047-486F-9439-5C974A8BB2C2}" presName="composite" presStyleCnt="0"/>
      <dgm:spPr/>
    </dgm:pt>
    <dgm:pt modelId="{84D16E37-56E1-478C-AFC8-39C64A3461CA}" type="pres">
      <dgm:prSet presAssocID="{5D0C2690-8047-486F-9439-5C974A8BB2C2}" presName="bgChev" presStyleLbl="node1" presStyleIdx="1" presStyleCnt="3"/>
      <dgm:spPr>
        <a:solidFill>
          <a:srgbClr val="D81F7C"/>
        </a:solidFill>
      </dgm:spPr>
    </dgm:pt>
    <dgm:pt modelId="{0C6DD586-561A-487C-B567-90B46BC2F846}" type="pres">
      <dgm:prSet presAssocID="{5D0C2690-8047-486F-9439-5C974A8BB2C2}" presName="txNode" presStyleLbl="fgAcc1" presStyleIdx="1" presStyleCnt="3">
        <dgm:presLayoutVars>
          <dgm:bulletEnabled val="1"/>
        </dgm:presLayoutVars>
      </dgm:prSet>
      <dgm:spPr/>
    </dgm:pt>
    <dgm:pt modelId="{469EE553-5696-4E4D-8DD5-CE35DB96F80B}" type="pres">
      <dgm:prSet presAssocID="{4743A503-B7D1-4F5E-B304-E6C490530E8A}" presName="compositeSpace" presStyleCnt="0"/>
      <dgm:spPr/>
    </dgm:pt>
    <dgm:pt modelId="{70F48B2C-816A-4C92-809A-60958BBBC8D0}" type="pres">
      <dgm:prSet presAssocID="{865D96DB-7F8B-4FDD-B07F-8A976FA6B22B}" presName="composite" presStyleCnt="0"/>
      <dgm:spPr/>
    </dgm:pt>
    <dgm:pt modelId="{FA60D0C0-8819-4F04-AE46-D446669581F2}" type="pres">
      <dgm:prSet presAssocID="{865D96DB-7F8B-4FDD-B07F-8A976FA6B22B}" presName="bgChev" presStyleLbl="node1" presStyleIdx="2" presStyleCnt="3"/>
      <dgm:spPr>
        <a:solidFill>
          <a:srgbClr val="D81F7C"/>
        </a:solidFill>
      </dgm:spPr>
    </dgm:pt>
    <dgm:pt modelId="{24319FAE-15C8-42AC-B0E9-DCB99A1BE674}" type="pres">
      <dgm:prSet presAssocID="{865D96DB-7F8B-4FDD-B07F-8A976FA6B22B}" presName="txNode" presStyleLbl="fgAcc1" presStyleIdx="2" presStyleCnt="3">
        <dgm:presLayoutVars>
          <dgm:bulletEnabled val="1"/>
        </dgm:presLayoutVars>
      </dgm:prSet>
      <dgm:spPr/>
    </dgm:pt>
  </dgm:ptLst>
  <dgm:cxnLst>
    <dgm:cxn modelId="{3250F216-10B6-481C-9428-744C40714FFA}" type="presOf" srcId="{5D0C2690-8047-486F-9439-5C974A8BB2C2}" destId="{0C6DD586-561A-487C-B567-90B46BC2F846}" srcOrd="0" destOrd="0" presId="urn:microsoft.com/office/officeart/2005/8/layout/chevronAccent+Icon"/>
    <dgm:cxn modelId="{87D6AC20-B96C-4720-B695-6CB1A60CF7B3}" srcId="{596E25F4-4094-4558-8572-EB8EC9110596}" destId="{865D96DB-7F8B-4FDD-B07F-8A976FA6B22B}" srcOrd="2" destOrd="0" parTransId="{4961DDA7-1201-4D74-92B5-E778CFF08BE9}" sibTransId="{687C7115-BC5A-415E-BD1C-8BD5CFB09D93}"/>
    <dgm:cxn modelId="{E6EE9868-3FDF-48D7-BB56-0BF862BDCBDF}" type="presOf" srcId="{904042A9-9D25-4C42-B040-94E6D30B62B4}" destId="{9B18E392-3293-4D57-BDC2-61257FA55765}" srcOrd="0" destOrd="0" presId="urn:microsoft.com/office/officeart/2005/8/layout/chevronAccent+Icon"/>
    <dgm:cxn modelId="{29F97D7A-C744-4B6B-BAA1-9C77FE6BD17B}" type="presOf" srcId="{596E25F4-4094-4558-8572-EB8EC9110596}" destId="{ECE833AE-B838-41C0-9EDB-5EEB097F899B}" srcOrd="0" destOrd="0" presId="urn:microsoft.com/office/officeart/2005/8/layout/chevronAccent+Icon"/>
    <dgm:cxn modelId="{29BE3486-0D98-4993-A83B-2D5FA8E7A711}" srcId="{596E25F4-4094-4558-8572-EB8EC9110596}" destId="{5D0C2690-8047-486F-9439-5C974A8BB2C2}" srcOrd="1" destOrd="0" parTransId="{BD109BA5-5A03-47BB-9ED6-9165A5193CC9}" sibTransId="{4743A503-B7D1-4F5E-B304-E6C490530E8A}"/>
    <dgm:cxn modelId="{164C7095-883B-4215-8B91-4562CAABCAAF}" srcId="{596E25F4-4094-4558-8572-EB8EC9110596}" destId="{904042A9-9D25-4C42-B040-94E6D30B62B4}" srcOrd="0" destOrd="0" parTransId="{EAD689DA-FD51-45C4-B4B9-1AC97489BD36}" sibTransId="{60FD58A4-3FF6-48BB-BF02-42A7DE0817CC}"/>
    <dgm:cxn modelId="{BB5608B4-9FDE-48B7-85BD-024E33055076}" type="presOf" srcId="{865D96DB-7F8B-4FDD-B07F-8A976FA6B22B}" destId="{24319FAE-15C8-42AC-B0E9-DCB99A1BE674}" srcOrd="0" destOrd="0" presId="urn:microsoft.com/office/officeart/2005/8/layout/chevronAccent+Icon"/>
    <dgm:cxn modelId="{E2FFCA28-7304-4597-AE33-54927181C1F0}" type="presParOf" srcId="{ECE833AE-B838-41C0-9EDB-5EEB097F899B}" destId="{8AD3ACB2-2819-4C7F-B598-16A03FA861A5}" srcOrd="0" destOrd="0" presId="urn:microsoft.com/office/officeart/2005/8/layout/chevronAccent+Icon"/>
    <dgm:cxn modelId="{708E4B2A-DA94-4EDB-A7E4-88753324F9D0}" type="presParOf" srcId="{8AD3ACB2-2819-4C7F-B598-16A03FA861A5}" destId="{BF25B3B8-5E23-41DB-B660-1E9B4432A7D4}" srcOrd="0" destOrd="0" presId="urn:microsoft.com/office/officeart/2005/8/layout/chevronAccent+Icon"/>
    <dgm:cxn modelId="{CCB5A869-939D-45F5-A887-2806148622AF}" type="presParOf" srcId="{8AD3ACB2-2819-4C7F-B598-16A03FA861A5}" destId="{9B18E392-3293-4D57-BDC2-61257FA55765}" srcOrd="1" destOrd="0" presId="urn:microsoft.com/office/officeart/2005/8/layout/chevronAccent+Icon"/>
    <dgm:cxn modelId="{55F242F7-37AA-409E-9CAF-737CBB5028E4}" type="presParOf" srcId="{ECE833AE-B838-41C0-9EDB-5EEB097F899B}" destId="{67318427-1D0F-42C0-AC16-A45B5C5819A5}" srcOrd="1" destOrd="0" presId="urn:microsoft.com/office/officeart/2005/8/layout/chevronAccent+Icon"/>
    <dgm:cxn modelId="{C8F7B68D-E17E-45C2-B549-A5A6CFD8E9D7}" type="presParOf" srcId="{ECE833AE-B838-41C0-9EDB-5EEB097F899B}" destId="{02F8C4EB-488C-48B4-84A4-44DF6F000E7A}" srcOrd="2" destOrd="0" presId="urn:microsoft.com/office/officeart/2005/8/layout/chevronAccent+Icon"/>
    <dgm:cxn modelId="{01B6C802-7349-4A79-867C-0804C4EBCF8E}" type="presParOf" srcId="{02F8C4EB-488C-48B4-84A4-44DF6F000E7A}" destId="{84D16E37-56E1-478C-AFC8-39C64A3461CA}" srcOrd="0" destOrd="0" presId="urn:microsoft.com/office/officeart/2005/8/layout/chevronAccent+Icon"/>
    <dgm:cxn modelId="{C574EF79-7DC3-4AAF-8813-E823439BE2ED}" type="presParOf" srcId="{02F8C4EB-488C-48B4-84A4-44DF6F000E7A}" destId="{0C6DD586-561A-487C-B567-90B46BC2F846}" srcOrd="1" destOrd="0" presId="urn:microsoft.com/office/officeart/2005/8/layout/chevronAccent+Icon"/>
    <dgm:cxn modelId="{EFEBC38B-FDCE-402E-96C0-76E4F22C7C7F}" type="presParOf" srcId="{ECE833AE-B838-41C0-9EDB-5EEB097F899B}" destId="{469EE553-5696-4E4D-8DD5-CE35DB96F80B}" srcOrd="3" destOrd="0" presId="urn:microsoft.com/office/officeart/2005/8/layout/chevronAccent+Icon"/>
    <dgm:cxn modelId="{DC4EF8FA-1923-40D0-AB88-C069D84F28B2}" type="presParOf" srcId="{ECE833AE-B838-41C0-9EDB-5EEB097F899B}" destId="{70F48B2C-816A-4C92-809A-60958BBBC8D0}" srcOrd="4" destOrd="0" presId="urn:microsoft.com/office/officeart/2005/8/layout/chevronAccent+Icon"/>
    <dgm:cxn modelId="{C94C8E66-673C-4870-BBFE-2FD446F6C03F}" type="presParOf" srcId="{70F48B2C-816A-4C92-809A-60958BBBC8D0}" destId="{FA60D0C0-8819-4F04-AE46-D446669581F2}" srcOrd="0" destOrd="0" presId="urn:microsoft.com/office/officeart/2005/8/layout/chevronAccent+Icon"/>
    <dgm:cxn modelId="{35378DF6-2E67-4362-8E32-46A02C115E2C}" type="presParOf" srcId="{70F48B2C-816A-4C92-809A-60958BBBC8D0}" destId="{24319FAE-15C8-42AC-B0E9-DCB99A1BE674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6E25F4-4094-4558-8572-EB8EC9110596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904042A9-9D25-4C42-B040-94E6D30B62B4}">
      <dgm:prSet phldrT="[Text]"/>
      <dgm:spPr/>
      <dgm:t>
        <a:bodyPr/>
        <a:lstStyle/>
        <a:p>
          <a:r>
            <a:rPr lang="en-GB" dirty="0"/>
            <a:t>Modify</a:t>
          </a:r>
        </a:p>
      </dgm:t>
    </dgm:pt>
    <dgm:pt modelId="{EAD689DA-FD51-45C4-B4B9-1AC97489BD36}" type="parTrans" cxnId="{164C7095-883B-4215-8B91-4562CAABCAAF}">
      <dgm:prSet/>
      <dgm:spPr/>
      <dgm:t>
        <a:bodyPr/>
        <a:lstStyle/>
        <a:p>
          <a:endParaRPr lang="en-GB"/>
        </a:p>
      </dgm:t>
    </dgm:pt>
    <dgm:pt modelId="{60FD58A4-3FF6-48BB-BF02-42A7DE0817CC}" type="sibTrans" cxnId="{164C7095-883B-4215-8B91-4562CAABCAAF}">
      <dgm:prSet/>
      <dgm:spPr/>
      <dgm:t>
        <a:bodyPr/>
        <a:lstStyle/>
        <a:p>
          <a:endParaRPr lang="en-GB"/>
        </a:p>
      </dgm:t>
    </dgm:pt>
    <dgm:pt modelId="{891982B5-88BD-47F2-9A94-54011626B57C}">
      <dgm:prSet phldrT="[Text]"/>
      <dgm:spPr/>
      <dgm:t>
        <a:bodyPr/>
        <a:lstStyle/>
        <a:p>
          <a:r>
            <a:rPr lang="en-GB" dirty="0"/>
            <a:t>Make</a:t>
          </a:r>
        </a:p>
      </dgm:t>
    </dgm:pt>
    <dgm:pt modelId="{814B0F98-53EE-4779-864C-928887FCB544}" type="parTrans" cxnId="{FD8AD6F0-7336-4AAA-98EC-409067F5E6BC}">
      <dgm:prSet/>
      <dgm:spPr/>
      <dgm:t>
        <a:bodyPr/>
        <a:lstStyle/>
        <a:p>
          <a:endParaRPr lang="en-GB"/>
        </a:p>
      </dgm:t>
    </dgm:pt>
    <dgm:pt modelId="{F516B32C-E92D-4214-9E30-03D315613484}" type="sibTrans" cxnId="{FD8AD6F0-7336-4AAA-98EC-409067F5E6BC}">
      <dgm:prSet/>
      <dgm:spPr/>
      <dgm:t>
        <a:bodyPr/>
        <a:lstStyle/>
        <a:p>
          <a:endParaRPr lang="en-GB"/>
        </a:p>
      </dgm:t>
    </dgm:pt>
    <dgm:pt modelId="{ECE833AE-B838-41C0-9EDB-5EEB097F899B}" type="pres">
      <dgm:prSet presAssocID="{596E25F4-4094-4558-8572-EB8EC9110596}" presName="Name0" presStyleCnt="0">
        <dgm:presLayoutVars>
          <dgm:dir/>
          <dgm:resizeHandles val="exact"/>
        </dgm:presLayoutVars>
      </dgm:prSet>
      <dgm:spPr/>
    </dgm:pt>
    <dgm:pt modelId="{8AD3ACB2-2819-4C7F-B598-16A03FA861A5}" type="pres">
      <dgm:prSet presAssocID="{904042A9-9D25-4C42-B040-94E6D30B62B4}" presName="composite" presStyleCnt="0"/>
      <dgm:spPr/>
    </dgm:pt>
    <dgm:pt modelId="{BF25B3B8-5E23-41DB-B660-1E9B4432A7D4}" type="pres">
      <dgm:prSet presAssocID="{904042A9-9D25-4C42-B040-94E6D30B62B4}" presName="bgChev" presStyleLbl="node1" presStyleIdx="0" presStyleCnt="2"/>
      <dgm:spPr>
        <a:solidFill>
          <a:srgbClr val="6698C0"/>
        </a:solidFill>
      </dgm:spPr>
    </dgm:pt>
    <dgm:pt modelId="{9B18E392-3293-4D57-BDC2-61257FA55765}" type="pres">
      <dgm:prSet presAssocID="{904042A9-9D25-4C42-B040-94E6D30B62B4}" presName="txNode" presStyleLbl="fgAcc1" presStyleIdx="0" presStyleCnt="2">
        <dgm:presLayoutVars>
          <dgm:bulletEnabled val="1"/>
        </dgm:presLayoutVars>
      </dgm:prSet>
      <dgm:spPr/>
    </dgm:pt>
    <dgm:pt modelId="{677F8096-CC88-469A-B131-2EDBDD81214C}" type="pres">
      <dgm:prSet presAssocID="{60FD58A4-3FF6-48BB-BF02-42A7DE0817CC}" presName="compositeSpace" presStyleCnt="0"/>
      <dgm:spPr/>
    </dgm:pt>
    <dgm:pt modelId="{C36CB3F2-8654-42D5-A09B-EF5024FA4C89}" type="pres">
      <dgm:prSet presAssocID="{891982B5-88BD-47F2-9A94-54011626B57C}" presName="composite" presStyleCnt="0"/>
      <dgm:spPr/>
    </dgm:pt>
    <dgm:pt modelId="{96A08E6D-D502-4FC8-93B8-9E4E145B86FE}" type="pres">
      <dgm:prSet presAssocID="{891982B5-88BD-47F2-9A94-54011626B57C}" presName="bgChev" presStyleLbl="node1" presStyleIdx="1" presStyleCnt="2"/>
      <dgm:spPr>
        <a:solidFill>
          <a:srgbClr val="6698C0"/>
        </a:solidFill>
      </dgm:spPr>
    </dgm:pt>
    <dgm:pt modelId="{2B06829C-DE92-46DA-806D-3880EBB838DA}" type="pres">
      <dgm:prSet presAssocID="{891982B5-88BD-47F2-9A94-54011626B57C}" presName="txNode" presStyleLbl="fgAcc1" presStyleIdx="1" presStyleCnt="2">
        <dgm:presLayoutVars>
          <dgm:bulletEnabled val="1"/>
        </dgm:presLayoutVars>
      </dgm:prSet>
      <dgm:spPr/>
    </dgm:pt>
  </dgm:ptLst>
  <dgm:cxnLst>
    <dgm:cxn modelId="{E6EE9868-3FDF-48D7-BB56-0BF862BDCBDF}" type="presOf" srcId="{904042A9-9D25-4C42-B040-94E6D30B62B4}" destId="{9B18E392-3293-4D57-BDC2-61257FA55765}" srcOrd="0" destOrd="0" presId="urn:microsoft.com/office/officeart/2005/8/layout/chevronAccent+Icon"/>
    <dgm:cxn modelId="{29F97D7A-C744-4B6B-BAA1-9C77FE6BD17B}" type="presOf" srcId="{596E25F4-4094-4558-8572-EB8EC9110596}" destId="{ECE833AE-B838-41C0-9EDB-5EEB097F899B}" srcOrd="0" destOrd="0" presId="urn:microsoft.com/office/officeart/2005/8/layout/chevronAccent+Icon"/>
    <dgm:cxn modelId="{164C7095-883B-4215-8B91-4562CAABCAAF}" srcId="{596E25F4-4094-4558-8572-EB8EC9110596}" destId="{904042A9-9D25-4C42-B040-94E6D30B62B4}" srcOrd="0" destOrd="0" parTransId="{EAD689DA-FD51-45C4-B4B9-1AC97489BD36}" sibTransId="{60FD58A4-3FF6-48BB-BF02-42A7DE0817CC}"/>
    <dgm:cxn modelId="{FD8AD6F0-7336-4AAA-98EC-409067F5E6BC}" srcId="{596E25F4-4094-4558-8572-EB8EC9110596}" destId="{891982B5-88BD-47F2-9A94-54011626B57C}" srcOrd="1" destOrd="0" parTransId="{814B0F98-53EE-4779-864C-928887FCB544}" sibTransId="{F516B32C-E92D-4214-9E30-03D315613484}"/>
    <dgm:cxn modelId="{841026FF-6877-4D55-A461-7B143434CFC7}" type="presOf" srcId="{891982B5-88BD-47F2-9A94-54011626B57C}" destId="{2B06829C-DE92-46DA-806D-3880EBB838DA}" srcOrd="0" destOrd="0" presId="urn:microsoft.com/office/officeart/2005/8/layout/chevronAccent+Icon"/>
    <dgm:cxn modelId="{E2FFCA28-7304-4597-AE33-54927181C1F0}" type="presParOf" srcId="{ECE833AE-B838-41C0-9EDB-5EEB097F899B}" destId="{8AD3ACB2-2819-4C7F-B598-16A03FA861A5}" srcOrd="0" destOrd="0" presId="urn:microsoft.com/office/officeart/2005/8/layout/chevronAccent+Icon"/>
    <dgm:cxn modelId="{708E4B2A-DA94-4EDB-A7E4-88753324F9D0}" type="presParOf" srcId="{8AD3ACB2-2819-4C7F-B598-16A03FA861A5}" destId="{BF25B3B8-5E23-41DB-B660-1E9B4432A7D4}" srcOrd="0" destOrd="0" presId="urn:microsoft.com/office/officeart/2005/8/layout/chevronAccent+Icon"/>
    <dgm:cxn modelId="{CCB5A869-939D-45F5-A887-2806148622AF}" type="presParOf" srcId="{8AD3ACB2-2819-4C7F-B598-16A03FA861A5}" destId="{9B18E392-3293-4D57-BDC2-61257FA55765}" srcOrd="1" destOrd="0" presId="urn:microsoft.com/office/officeart/2005/8/layout/chevronAccent+Icon"/>
    <dgm:cxn modelId="{E0CA510D-8458-4185-BA4C-1C3F530DF639}" type="presParOf" srcId="{ECE833AE-B838-41C0-9EDB-5EEB097F899B}" destId="{677F8096-CC88-469A-B131-2EDBDD81214C}" srcOrd="1" destOrd="0" presId="urn:microsoft.com/office/officeart/2005/8/layout/chevronAccent+Icon"/>
    <dgm:cxn modelId="{F0F0C4B8-CD9F-4413-A2E4-19F81DA78E55}" type="presParOf" srcId="{ECE833AE-B838-41C0-9EDB-5EEB097F899B}" destId="{C36CB3F2-8654-42D5-A09B-EF5024FA4C89}" srcOrd="2" destOrd="0" presId="urn:microsoft.com/office/officeart/2005/8/layout/chevronAccent+Icon"/>
    <dgm:cxn modelId="{D7B7B14D-F5AA-45F7-9D2C-C67F1CBE6314}" type="presParOf" srcId="{C36CB3F2-8654-42D5-A09B-EF5024FA4C89}" destId="{96A08E6D-D502-4FC8-93B8-9E4E145B86FE}" srcOrd="0" destOrd="0" presId="urn:microsoft.com/office/officeart/2005/8/layout/chevronAccent+Icon"/>
    <dgm:cxn modelId="{C00A8A5F-BD23-4F71-A537-E56111E708B9}" type="presParOf" srcId="{C36CB3F2-8654-42D5-A09B-EF5024FA4C89}" destId="{2B06829C-DE92-46DA-806D-3880EBB838DA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96E25F4-4094-4558-8572-EB8EC9110596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904042A9-9D25-4C42-B040-94E6D30B62B4}">
      <dgm:prSet phldrT="[Text]" custT="1"/>
      <dgm:spPr/>
      <dgm:t>
        <a:bodyPr/>
        <a:lstStyle/>
        <a:p>
          <a:r>
            <a:rPr lang="en-GB" sz="1000" b="0" dirty="0"/>
            <a:t>Predict</a:t>
          </a:r>
        </a:p>
      </dgm:t>
    </dgm:pt>
    <dgm:pt modelId="{EAD689DA-FD51-45C4-B4B9-1AC97489BD36}" type="parTrans" cxnId="{164C7095-883B-4215-8B91-4562CAABCAAF}">
      <dgm:prSet/>
      <dgm:spPr/>
      <dgm:t>
        <a:bodyPr/>
        <a:lstStyle/>
        <a:p>
          <a:endParaRPr lang="en-GB"/>
        </a:p>
      </dgm:t>
    </dgm:pt>
    <dgm:pt modelId="{60FD58A4-3FF6-48BB-BF02-42A7DE0817CC}" type="sibTrans" cxnId="{164C7095-883B-4215-8B91-4562CAABCAAF}">
      <dgm:prSet/>
      <dgm:spPr/>
      <dgm:t>
        <a:bodyPr/>
        <a:lstStyle/>
        <a:p>
          <a:endParaRPr lang="en-GB"/>
        </a:p>
      </dgm:t>
    </dgm:pt>
    <dgm:pt modelId="{5D0C2690-8047-486F-9439-5C974A8BB2C2}">
      <dgm:prSet phldrT="[Text]" custT="1"/>
      <dgm:spPr/>
      <dgm:t>
        <a:bodyPr/>
        <a:lstStyle/>
        <a:p>
          <a:r>
            <a:rPr lang="en-GB" sz="1800" b="1" dirty="0"/>
            <a:t>Run</a:t>
          </a:r>
        </a:p>
      </dgm:t>
    </dgm:pt>
    <dgm:pt modelId="{BD109BA5-5A03-47BB-9ED6-9165A5193CC9}" type="parTrans" cxnId="{29BE3486-0D98-4993-A83B-2D5FA8E7A711}">
      <dgm:prSet/>
      <dgm:spPr/>
      <dgm:t>
        <a:bodyPr/>
        <a:lstStyle/>
        <a:p>
          <a:endParaRPr lang="en-GB"/>
        </a:p>
      </dgm:t>
    </dgm:pt>
    <dgm:pt modelId="{4743A503-B7D1-4F5E-B304-E6C490530E8A}" type="sibTrans" cxnId="{29BE3486-0D98-4993-A83B-2D5FA8E7A711}">
      <dgm:prSet/>
      <dgm:spPr/>
      <dgm:t>
        <a:bodyPr/>
        <a:lstStyle/>
        <a:p>
          <a:endParaRPr lang="en-GB"/>
        </a:p>
      </dgm:t>
    </dgm:pt>
    <dgm:pt modelId="{865D96DB-7F8B-4FDD-B07F-8A976FA6B22B}">
      <dgm:prSet phldrT="[Text]"/>
      <dgm:spPr/>
      <dgm:t>
        <a:bodyPr/>
        <a:lstStyle/>
        <a:p>
          <a:r>
            <a:rPr lang="en-GB" dirty="0"/>
            <a:t>Investigate</a:t>
          </a:r>
        </a:p>
      </dgm:t>
    </dgm:pt>
    <dgm:pt modelId="{4961DDA7-1201-4D74-92B5-E778CFF08BE9}" type="parTrans" cxnId="{87D6AC20-B96C-4720-B695-6CB1A60CF7B3}">
      <dgm:prSet/>
      <dgm:spPr/>
      <dgm:t>
        <a:bodyPr/>
        <a:lstStyle/>
        <a:p>
          <a:endParaRPr lang="en-GB"/>
        </a:p>
      </dgm:t>
    </dgm:pt>
    <dgm:pt modelId="{687C7115-BC5A-415E-BD1C-8BD5CFB09D93}" type="sibTrans" cxnId="{87D6AC20-B96C-4720-B695-6CB1A60CF7B3}">
      <dgm:prSet/>
      <dgm:spPr/>
      <dgm:t>
        <a:bodyPr/>
        <a:lstStyle/>
        <a:p>
          <a:endParaRPr lang="en-GB"/>
        </a:p>
      </dgm:t>
    </dgm:pt>
    <dgm:pt modelId="{ECE833AE-B838-41C0-9EDB-5EEB097F899B}" type="pres">
      <dgm:prSet presAssocID="{596E25F4-4094-4558-8572-EB8EC9110596}" presName="Name0" presStyleCnt="0">
        <dgm:presLayoutVars>
          <dgm:dir/>
          <dgm:resizeHandles val="exact"/>
        </dgm:presLayoutVars>
      </dgm:prSet>
      <dgm:spPr/>
    </dgm:pt>
    <dgm:pt modelId="{8AD3ACB2-2819-4C7F-B598-16A03FA861A5}" type="pres">
      <dgm:prSet presAssocID="{904042A9-9D25-4C42-B040-94E6D30B62B4}" presName="composite" presStyleCnt="0"/>
      <dgm:spPr/>
    </dgm:pt>
    <dgm:pt modelId="{BF25B3B8-5E23-41DB-B660-1E9B4432A7D4}" type="pres">
      <dgm:prSet presAssocID="{904042A9-9D25-4C42-B040-94E6D30B62B4}" presName="bgChev" presStyleLbl="node1" presStyleIdx="0" presStyleCnt="3"/>
      <dgm:spPr>
        <a:solidFill>
          <a:srgbClr val="D81F7C"/>
        </a:solidFill>
      </dgm:spPr>
    </dgm:pt>
    <dgm:pt modelId="{9B18E392-3293-4D57-BDC2-61257FA55765}" type="pres">
      <dgm:prSet presAssocID="{904042A9-9D25-4C42-B040-94E6D30B62B4}" presName="txNode" presStyleLbl="fgAcc1" presStyleIdx="0" presStyleCnt="3">
        <dgm:presLayoutVars>
          <dgm:bulletEnabled val="1"/>
        </dgm:presLayoutVars>
      </dgm:prSet>
      <dgm:spPr/>
    </dgm:pt>
    <dgm:pt modelId="{67318427-1D0F-42C0-AC16-A45B5C5819A5}" type="pres">
      <dgm:prSet presAssocID="{60FD58A4-3FF6-48BB-BF02-42A7DE0817CC}" presName="compositeSpace" presStyleCnt="0"/>
      <dgm:spPr/>
    </dgm:pt>
    <dgm:pt modelId="{02F8C4EB-488C-48B4-84A4-44DF6F000E7A}" type="pres">
      <dgm:prSet presAssocID="{5D0C2690-8047-486F-9439-5C974A8BB2C2}" presName="composite" presStyleCnt="0"/>
      <dgm:spPr/>
    </dgm:pt>
    <dgm:pt modelId="{84D16E37-56E1-478C-AFC8-39C64A3461CA}" type="pres">
      <dgm:prSet presAssocID="{5D0C2690-8047-486F-9439-5C974A8BB2C2}" presName="bgChev" presStyleLbl="node1" presStyleIdx="1" presStyleCnt="3"/>
      <dgm:spPr>
        <a:solidFill>
          <a:srgbClr val="D81F7C"/>
        </a:solidFill>
      </dgm:spPr>
    </dgm:pt>
    <dgm:pt modelId="{0C6DD586-561A-487C-B567-90B46BC2F846}" type="pres">
      <dgm:prSet presAssocID="{5D0C2690-8047-486F-9439-5C974A8BB2C2}" presName="txNode" presStyleLbl="fgAcc1" presStyleIdx="1" presStyleCnt="3">
        <dgm:presLayoutVars>
          <dgm:bulletEnabled val="1"/>
        </dgm:presLayoutVars>
      </dgm:prSet>
      <dgm:spPr/>
    </dgm:pt>
    <dgm:pt modelId="{469EE553-5696-4E4D-8DD5-CE35DB96F80B}" type="pres">
      <dgm:prSet presAssocID="{4743A503-B7D1-4F5E-B304-E6C490530E8A}" presName="compositeSpace" presStyleCnt="0"/>
      <dgm:spPr/>
    </dgm:pt>
    <dgm:pt modelId="{70F48B2C-816A-4C92-809A-60958BBBC8D0}" type="pres">
      <dgm:prSet presAssocID="{865D96DB-7F8B-4FDD-B07F-8A976FA6B22B}" presName="composite" presStyleCnt="0"/>
      <dgm:spPr/>
    </dgm:pt>
    <dgm:pt modelId="{FA60D0C0-8819-4F04-AE46-D446669581F2}" type="pres">
      <dgm:prSet presAssocID="{865D96DB-7F8B-4FDD-B07F-8A976FA6B22B}" presName="bgChev" presStyleLbl="node1" presStyleIdx="2" presStyleCnt="3"/>
      <dgm:spPr>
        <a:solidFill>
          <a:srgbClr val="D81F7C"/>
        </a:solidFill>
      </dgm:spPr>
    </dgm:pt>
    <dgm:pt modelId="{24319FAE-15C8-42AC-B0E9-DCB99A1BE674}" type="pres">
      <dgm:prSet presAssocID="{865D96DB-7F8B-4FDD-B07F-8A976FA6B22B}" presName="txNode" presStyleLbl="fgAcc1" presStyleIdx="2" presStyleCnt="3">
        <dgm:presLayoutVars>
          <dgm:bulletEnabled val="1"/>
        </dgm:presLayoutVars>
      </dgm:prSet>
      <dgm:spPr/>
    </dgm:pt>
  </dgm:ptLst>
  <dgm:cxnLst>
    <dgm:cxn modelId="{3250F216-10B6-481C-9428-744C40714FFA}" type="presOf" srcId="{5D0C2690-8047-486F-9439-5C974A8BB2C2}" destId="{0C6DD586-561A-487C-B567-90B46BC2F846}" srcOrd="0" destOrd="0" presId="urn:microsoft.com/office/officeart/2005/8/layout/chevronAccent+Icon"/>
    <dgm:cxn modelId="{87D6AC20-B96C-4720-B695-6CB1A60CF7B3}" srcId="{596E25F4-4094-4558-8572-EB8EC9110596}" destId="{865D96DB-7F8B-4FDD-B07F-8A976FA6B22B}" srcOrd="2" destOrd="0" parTransId="{4961DDA7-1201-4D74-92B5-E778CFF08BE9}" sibTransId="{687C7115-BC5A-415E-BD1C-8BD5CFB09D93}"/>
    <dgm:cxn modelId="{E6EE9868-3FDF-48D7-BB56-0BF862BDCBDF}" type="presOf" srcId="{904042A9-9D25-4C42-B040-94E6D30B62B4}" destId="{9B18E392-3293-4D57-BDC2-61257FA55765}" srcOrd="0" destOrd="0" presId="urn:microsoft.com/office/officeart/2005/8/layout/chevronAccent+Icon"/>
    <dgm:cxn modelId="{29F97D7A-C744-4B6B-BAA1-9C77FE6BD17B}" type="presOf" srcId="{596E25F4-4094-4558-8572-EB8EC9110596}" destId="{ECE833AE-B838-41C0-9EDB-5EEB097F899B}" srcOrd="0" destOrd="0" presId="urn:microsoft.com/office/officeart/2005/8/layout/chevronAccent+Icon"/>
    <dgm:cxn modelId="{29BE3486-0D98-4993-A83B-2D5FA8E7A711}" srcId="{596E25F4-4094-4558-8572-EB8EC9110596}" destId="{5D0C2690-8047-486F-9439-5C974A8BB2C2}" srcOrd="1" destOrd="0" parTransId="{BD109BA5-5A03-47BB-9ED6-9165A5193CC9}" sibTransId="{4743A503-B7D1-4F5E-B304-E6C490530E8A}"/>
    <dgm:cxn modelId="{164C7095-883B-4215-8B91-4562CAABCAAF}" srcId="{596E25F4-4094-4558-8572-EB8EC9110596}" destId="{904042A9-9D25-4C42-B040-94E6D30B62B4}" srcOrd="0" destOrd="0" parTransId="{EAD689DA-FD51-45C4-B4B9-1AC97489BD36}" sibTransId="{60FD58A4-3FF6-48BB-BF02-42A7DE0817CC}"/>
    <dgm:cxn modelId="{BB5608B4-9FDE-48B7-85BD-024E33055076}" type="presOf" srcId="{865D96DB-7F8B-4FDD-B07F-8A976FA6B22B}" destId="{24319FAE-15C8-42AC-B0E9-DCB99A1BE674}" srcOrd="0" destOrd="0" presId="urn:microsoft.com/office/officeart/2005/8/layout/chevronAccent+Icon"/>
    <dgm:cxn modelId="{E2FFCA28-7304-4597-AE33-54927181C1F0}" type="presParOf" srcId="{ECE833AE-B838-41C0-9EDB-5EEB097F899B}" destId="{8AD3ACB2-2819-4C7F-B598-16A03FA861A5}" srcOrd="0" destOrd="0" presId="urn:microsoft.com/office/officeart/2005/8/layout/chevronAccent+Icon"/>
    <dgm:cxn modelId="{708E4B2A-DA94-4EDB-A7E4-88753324F9D0}" type="presParOf" srcId="{8AD3ACB2-2819-4C7F-B598-16A03FA861A5}" destId="{BF25B3B8-5E23-41DB-B660-1E9B4432A7D4}" srcOrd="0" destOrd="0" presId="urn:microsoft.com/office/officeart/2005/8/layout/chevronAccent+Icon"/>
    <dgm:cxn modelId="{CCB5A869-939D-45F5-A887-2806148622AF}" type="presParOf" srcId="{8AD3ACB2-2819-4C7F-B598-16A03FA861A5}" destId="{9B18E392-3293-4D57-BDC2-61257FA55765}" srcOrd="1" destOrd="0" presId="urn:microsoft.com/office/officeart/2005/8/layout/chevronAccent+Icon"/>
    <dgm:cxn modelId="{55F242F7-37AA-409E-9CAF-737CBB5028E4}" type="presParOf" srcId="{ECE833AE-B838-41C0-9EDB-5EEB097F899B}" destId="{67318427-1D0F-42C0-AC16-A45B5C5819A5}" srcOrd="1" destOrd="0" presId="urn:microsoft.com/office/officeart/2005/8/layout/chevronAccent+Icon"/>
    <dgm:cxn modelId="{C8F7B68D-E17E-45C2-B549-A5A6CFD8E9D7}" type="presParOf" srcId="{ECE833AE-B838-41C0-9EDB-5EEB097F899B}" destId="{02F8C4EB-488C-48B4-84A4-44DF6F000E7A}" srcOrd="2" destOrd="0" presId="urn:microsoft.com/office/officeart/2005/8/layout/chevronAccent+Icon"/>
    <dgm:cxn modelId="{01B6C802-7349-4A79-867C-0804C4EBCF8E}" type="presParOf" srcId="{02F8C4EB-488C-48B4-84A4-44DF6F000E7A}" destId="{84D16E37-56E1-478C-AFC8-39C64A3461CA}" srcOrd="0" destOrd="0" presId="urn:microsoft.com/office/officeart/2005/8/layout/chevronAccent+Icon"/>
    <dgm:cxn modelId="{C574EF79-7DC3-4AAF-8813-E823439BE2ED}" type="presParOf" srcId="{02F8C4EB-488C-48B4-84A4-44DF6F000E7A}" destId="{0C6DD586-561A-487C-B567-90B46BC2F846}" srcOrd="1" destOrd="0" presId="urn:microsoft.com/office/officeart/2005/8/layout/chevronAccent+Icon"/>
    <dgm:cxn modelId="{EFEBC38B-FDCE-402E-96C0-76E4F22C7C7F}" type="presParOf" srcId="{ECE833AE-B838-41C0-9EDB-5EEB097F899B}" destId="{469EE553-5696-4E4D-8DD5-CE35DB96F80B}" srcOrd="3" destOrd="0" presId="urn:microsoft.com/office/officeart/2005/8/layout/chevronAccent+Icon"/>
    <dgm:cxn modelId="{DC4EF8FA-1923-40D0-AB88-C069D84F28B2}" type="presParOf" srcId="{ECE833AE-B838-41C0-9EDB-5EEB097F899B}" destId="{70F48B2C-816A-4C92-809A-60958BBBC8D0}" srcOrd="4" destOrd="0" presId="urn:microsoft.com/office/officeart/2005/8/layout/chevronAccent+Icon"/>
    <dgm:cxn modelId="{C94C8E66-673C-4870-BBFE-2FD446F6C03F}" type="presParOf" srcId="{70F48B2C-816A-4C92-809A-60958BBBC8D0}" destId="{FA60D0C0-8819-4F04-AE46-D446669581F2}" srcOrd="0" destOrd="0" presId="urn:microsoft.com/office/officeart/2005/8/layout/chevronAccent+Icon"/>
    <dgm:cxn modelId="{35378DF6-2E67-4362-8E32-46A02C115E2C}" type="presParOf" srcId="{70F48B2C-816A-4C92-809A-60958BBBC8D0}" destId="{24319FAE-15C8-42AC-B0E9-DCB99A1BE674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96E25F4-4094-4558-8572-EB8EC9110596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904042A9-9D25-4C42-B040-94E6D30B62B4}">
      <dgm:prSet phldrT="[Text]"/>
      <dgm:spPr/>
      <dgm:t>
        <a:bodyPr/>
        <a:lstStyle/>
        <a:p>
          <a:r>
            <a:rPr lang="en-GB" dirty="0"/>
            <a:t>Modify</a:t>
          </a:r>
        </a:p>
      </dgm:t>
    </dgm:pt>
    <dgm:pt modelId="{EAD689DA-FD51-45C4-B4B9-1AC97489BD36}" type="parTrans" cxnId="{164C7095-883B-4215-8B91-4562CAABCAAF}">
      <dgm:prSet/>
      <dgm:spPr/>
      <dgm:t>
        <a:bodyPr/>
        <a:lstStyle/>
        <a:p>
          <a:endParaRPr lang="en-GB"/>
        </a:p>
      </dgm:t>
    </dgm:pt>
    <dgm:pt modelId="{60FD58A4-3FF6-48BB-BF02-42A7DE0817CC}" type="sibTrans" cxnId="{164C7095-883B-4215-8B91-4562CAABCAAF}">
      <dgm:prSet/>
      <dgm:spPr/>
      <dgm:t>
        <a:bodyPr/>
        <a:lstStyle/>
        <a:p>
          <a:endParaRPr lang="en-GB"/>
        </a:p>
      </dgm:t>
    </dgm:pt>
    <dgm:pt modelId="{891982B5-88BD-47F2-9A94-54011626B57C}">
      <dgm:prSet phldrT="[Text]"/>
      <dgm:spPr/>
      <dgm:t>
        <a:bodyPr/>
        <a:lstStyle/>
        <a:p>
          <a:r>
            <a:rPr lang="en-GB" dirty="0"/>
            <a:t>Make</a:t>
          </a:r>
        </a:p>
      </dgm:t>
    </dgm:pt>
    <dgm:pt modelId="{814B0F98-53EE-4779-864C-928887FCB544}" type="parTrans" cxnId="{FD8AD6F0-7336-4AAA-98EC-409067F5E6BC}">
      <dgm:prSet/>
      <dgm:spPr/>
      <dgm:t>
        <a:bodyPr/>
        <a:lstStyle/>
        <a:p>
          <a:endParaRPr lang="en-GB"/>
        </a:p>
      </dgm:t>
    </dgm:pt>
    <dgm:pt modelId="{F516B32C-E92D-4214-9E30-03D315613484}" type="sibTrans" cxnId="{FD8AD6F0-7336-4AAA-98EC-409067F5E6BC}">
      <dgm:prSet/>
      <dgm:spPr/>
      <dgm:t>
        <a:bodyPr/>
        <a:lstStyle/>
        <a:p>
          <a:endParaRPr lang="en-GB"/>
        </a:p>
      </dgm:t>
    </dgm:pt>
    <dgm:pt modelId="{ECE833AE-B838-41C0-9EDB-5EEB097F899B}" type="pres">
      <dgm:prSet presAssocID="{596E25F4-4094-4558-8572-EB8EC9110596}" presName="Name0" presStyleCnt="0">
        <dgm:presLayoutVars>
          <dgm:dir/>
          <dgm:resizeHandles val="exact"/>
        </dgm:presLayoutVars>
      </dgm:prSet>
      <dgm:spPr/>
    </dgm:pt>
    <dgm:pt modelId="{8AD3ACB2-2819-4C7F-B598-16A03FA861A5}" type="pres">
      <dgm:prSet presAssocID="{904042A9-9D25-4C42-B040-94E6D30B62B4}" presName="composite" presStyleCnt="0"/>
      <dgm:spPr/>
    </dgm:pt>
    <dgm:pt modelId="{BF25B3B8-5E23-41DB-B660-1E9B4432A7D4}" type="pres">
      <dgm:prSet presAssocID="{904042A9-9D25-4C42-B040-94E6D30B62B4}" presName="bgChev" presStyleLbl="node1" presStyleIdx="0" presStyleCnt="2"/>
      <dgm:spPr>
        <a:solidFill>
          <a:srgbClr val="6698C0"/>
        </a:solidFill>
      </dgm:spPr>
    </dgm:pt>
    <dgm:pt modelId="{9B18E392-3293-4D57-BDC2-61257FA55765}" type="pres">
      <dgm:prSet presAssocID="{904042A9-9D25-4C42-B040-94E6D30B62B4}" presName="txNode" presStyleLbl="fgAcc1" presStyleIdx="0" presStyleCnt="2">
        <dgm:presLayoutVars>
          <dgm:bulletEnabled val="1"/>
        </dgm:presLayoutVars>
      </dgm:prSet>
      <dgm:spPr/>
    </dgm:pt>
    <dgm:pt modelId="{677F8096-CC88-469A-B131-2EDBDD81214C}" type="pres">
      <dgm:prSet presAssocID="{60FD58A4-3FF6-48BB-BF02-42A7DE0817CC}" presName="compositeSpace" presStyleCnt="0"/>
      <dgm:spPr/>
    </dgm:pt>
    <dgm:pt modelId="{C36CB3F2-8654-42D5-A09B-EF5024FA4C89}" type="pres">
      <dgm:prSet presAssocID="{891982B5-88BD-47F2-9A94-54011626B57C}" presName="composite" presStyleCnt="0"/>
      <dgm:spPr/>
    </dgm:pt>
    <dgm:pt modelId="{96A08E6D-D502-4FC8-93B8-9E4E145B86FE}" type="pres">
      <dgm:prSet presAssocID="{891982B5-88BD-47F2-9A94-54011626B57C}" presName="bgChev" presStyleLbl="node1" presStyleIdx="1" presStyleCnt="2"/>
      <dgm:spPr>
        <a:solidFill>
          <a:srgbClr val="6698C0"/>
        </a:solidFill>
      </dgm:spPr>
    </dgm:pt>
    <dgm:pt modelId="{2B06829C-DE92-46DA-806D-3880EBB838DA}" type="pres">
      <dgm:prSet presAssocID="{891982B5-88BD-47F2-9A94-54011626B57C}" presName="txNode" presStyleLbl="fgAcc1" presStyleIdx="1" presStyleCnt="2">
        <dgm:presLayoutVars>
          <dgm:bulletEnabled val="1"/>
        </dgm:presLayoutVars>
      </dgm:prSet>
      <dgm:spPr/>
    </dgm:pt>
  </dgm:ptLst>
  <dgm:cxnLst>
    <dgm:cxn modelId="{E6EE9868-3FDF-48D7-BB56-0BF862BDCBDF}" type="presOf" srcId="{904042A9-9D25-4C42-B040-94E6D30B62B4}" destId="{9B18E392-3293-4D57-BDC2-61257FA55765}" srcOrd="0" destOrd="0" presId="urn:microsoft.com/office/officeart/2005/8/layout/chevronAccent+Icon"/>
    <dgm:cxn modelId="{29F97D7A-C744-4B6B-BAA1-9C77FE6BD17B}" type="presOf" srcId="{596E25F4-4094-4558-8572-EB8EC9110596}" destId="{ECE833AE-B838-41C0-9EDB-5EEB097F899B}" srcOrd="0" destOrd="0" presId="urn:microsoft.com/office/officeart/2005/8/layout/chevronAccent+Icon"/>
    <dgm:cxn modelId="{164C7095-883B-4215-8B91-4562CAABCAAF}" srcId="{596E25F4-4094-4558-8572-EB8EC9110596}" destId="{904042A9-9D25-4C42-B040-94E6D30B62B4}" srcOrd="0" destOrd="0" parTransId="{EAD689DA-FD51-45C4-B4B9-1AC97489BD36}" sibTransId="{60FD58A4-3FF6-48BB-BF02-42A7DE0817CC}"/>
    <dgm:cxn modelId="{FD8AD6F0-7336-4AAA-98EC-409067F5E6BC}" srcId="{596E25F4-4094-4558-8572-EB8EC9110596}" destId="{891982B5-88BD-47F2-9A94-54011626B57C}" srcOrd="1" destOrd="0" parTransId="{814B0F98-53EE-4779-864C-928887FCB544}" sibTransId="{F516B32C-E92D-4214-9E30-03D315613484}"/>
    <dgm:cxn modelId="{841026FF-6877-4D55-A461-7B143434CFC7}" type="presOf" srcId="{891982B5-88BD-47F2-9A94-54011626B57C}" destId="{2B06829C-DE92-46DA-806D-3880EBB838DA}" srcOrd="0" destOrd="0" presId="urn:microsoft.com/office/officeart/2005/8/layout/chevronAccent+Icon"/>
    <dgm:cxn modelId="{E2FFCA28-7304-4597-AE33-54927181C1F0}" type="presParOf" srcId="{ECE833AE-B838-41C0-9EDB-5EEB097F899B}" destId="{8AD3ACB2-2819-4C7F-B598-16A03FA861A5}" srcOrd="0" destOrd="0" presId="urn:microsoft.com/office/officeart/2005/8/layout/chevronAccent+Icon"/>
    <dgm:cxn modelId="{708E4B2A-DA94-4EDB-A7E4-88753324F9D0}" type="presParOf" srcId="{8AD3ACB2-2819-4C7F-B598-16A03FA861A5}" destId="{BF25B3B8-5E23-41DB-B660-1E9B4432A7D4}" srcOrd="0" destOrd="0" presId="urn:microsoft.com/office/officeart/2005/8/layout/chevronAccent+Icon"/>
    <dgm:cxn modelId="{CCB5A869-939D-45F5-A887-2806148622AF}" type="presParOf" srcId="{8AD3ACB2-2819-4C7F-B598-16A03FA861A5}" destId="{9B18E392-3293-4D57-BDC2-61257FA55765}" srcOrd="1" destOrd="0" presId="urn:microsoft.com/office/officeart/2005/8/layout/chevronAccent+Icon"/>
    <dgm:cxn modelId="{E0CA510D-8458-4185-BA4C-1C3F530DF639}" type="presParOf" srcId="{ECE833AE-B838-41C0-9EDB-5EEB097F899B}" destId="{677F8096-CC88-469A-B131-2EDBDD81214C}" srcOrd="1" destOrd="0" presId="urn:microsoft.com/office/officeart/2005/8/layout/chevronAccent+Icon"/>
    <dgm:cxn modelId="{F0F0C4B8-CD9F-4413-A2E4-19F81DA78E55}" type="presParOf" srcId="{ECE833AE-B838-41C0-9EDB-5EEB097F899B}" destId="{C36CB3F2-8654-42D5-A09B-EF5024FA4C89}" srcOrd="2" destOrd="0" presId="urn:microsoft.com/office/officeart/2005/8/layout/chevronAccent+Icon"/>
    <dgm:cxn modelId="{D7B7B14D-F5AA-45F7-9D2C-C67F1CBE6314}" type="presParOf" srcId="{C36CB3F2-8654-42D5-A09B-EF5024FA4C89}" destId="{96A08E6D-D502-4FC8-93B8-9E4E145B86FE}" srcOrd="0" destOrd="0" presId="urn:microsoft.com/office/officeart/2005/8/layout/chevronAccent+Icon"/>
    <dgm:cxn modelId="{C00A8A5F-BD23-4F71-A537-E56111E708B9}" type="presParOf" srcId="{C36CB3F2-8654-42D5-A09B-EF5024FA4C89}" destId="{2B06829C-DE92-46DA-806D-3880EBB838DA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96E25F4-4094-4558-8572-EB8EC9110596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904042A9-9D25-4C42-B040-94E6D30B62B4}">
      <dgm:prSet phldrT="[Text]" custT="1"/>
      <dgm:spPr/>
      <dgm:t>
        <a:bodyPr/>
        <a:lstStyle/>
        <a:p>
          <a:r>
            <a:rPr lang="en-GB" sz="1000" b="0" dirty="0"/>
            <a:t>Predict</a:t>
          </a:r>
        </a:p>
      </dgm:t>
    </dgm:pt>
    <dgm:pt modelId="{EAD689DA-FD51-45C4-B4B9-1AC97489BD36}" type="parTrans" cxnId="{164C7095-883B-4215-8B91-4562CAABCAAF}">
      <dgm:prSet/>
      <dgm:spPr/>
      <dgm:t>
        <a:bodyPr/>
        <a:lstStyle/>
        <a:p>
          <a:endParaRPr lang="en-GB"/>
        </a:p>
      </dgm:t>
    </dgm:pt>
    <dgm:pt modelId="{60FD58A4-3FF6-48BB-BF02-42A7DE0817CC}" type="sibTrans" cxnId="{164C7095-883B-4215-8B91-4562CAABCAAF}">
      <dgm:prSet/>
      <dgm:spPr/>
      <dgm:t>
        <a:bodyPr/>
        <a:lstStyle/>
        <a:p>
          <a:endParaRPr lang="en-GB"/>
        </a:p>
      </dgm:t>
    </dgm:pt>
    <dgm:pt modelId="{5D0C2690-8047-486F-9439-5C974A8BB2C2}">
      <dgm:prSet phldrT="[Text]" custT="1"/>
      <dgm:spPr/>
      <dgm:t>
        <a:bodyPr/>
        <a:lstStyle/>
        <a:p>
          <a:r>
            <a:rPr lang="en-GB" sz="1800" b="1" dirty="0"/>
            <a:t>Run</a:t>
          </a:r>
        </a:p>
      </dgm:t>
    </dgm:pt>
    <dgm:pt modelId="{BD109BA5-5A03-47BB-9ED6-9165A5193CC9}" type="parTrans" cxnId="{29BE3486-0D98-4993-A83B-2D5FA8E7A711}">
      <dgm:prSet/>
      <dgm:spPr/>
      <dgm:t>
        <a:bodyPr/>
        <a:lstStyle/>
        <a:p>
          <a:endParaRPr lang="en-GB"/>
        </a:p>
      </dgm:t>
    </dgm:pt>
    <dgm:pt modelId="{4743A503-B7D1-4F5E-B304-E6C490530E8A}" type="sibTrans" cxnId="{29BE3486-0D98-4993-A83B-2D5FA8E7A711}">
      <dgm:prSet/>
      <dgm:spPr/>
      <dgm:t>
        <a:bodyPr/>
        <a:lstStyle/>
        <a:p>
          <a:endParaRPr lang="en-GB"/>
        </a:p>
      </dgm:t>
    </dgm:pt>
    <dgm:pt modelId="{865D96DB-7F8B-4FDD-B07F-8A976FA6B22B}">
      <dgm:prSet phldrT="[Text]"/>
      <dgm:spPr/>
      <dgm:t>
        <a:bodyPr/>
        <a:lstStyle/>
        <a:p>
          <a:r>
            <a:rPr lang="en-GB" dirty="0"/>
            <a:t>Investigate</a:t>
          </a:r>
        </a:p>
      </dgm:t>
    </dgm:pt>
    <dgm:pt modelId="{4961DDA7-1201-4D74-92B5-E778CFF08BE9}" type="parTrans" cxnId="{87D6AC20-B96C-4720-B695-6CB1A60CF7B3}">
      <dgm:prSet/>
      <dgm:spPr/>
      <dgm:t>
        <a:bodyPr/>
        <a:lstStyle/>
        <a:p>
          <a:endParaRPr lang="en-GB"/>
        </a:p>
      </dgm:t>
    </dgm:pt>
    <dgm:pt modelId="{687C7115-BC5A-415E-BD1C-8BD5CFB09D93}" type="sibTrans" cxnId="{87D6AC20-B96C-4720-B695-6CB1A60CF7B3}">
      <dgm:prSet/>
      <dgm:spPr/>
      <dgm:t>
        <a:bodyPr/>
        <a:lstStyle/>
        <a:p>
          <a:endParaRPr lang="en-GB"/>
        </a:p>
      </dgm:t>
    </dgm:pt>
    <dgm:pt modelId="{ECE833AE-B838-41C0-9EDB-5EEB097F899B}" type="pres">
      <dgm:prSet presAssocID="{596E25F4-4094-4558-8572-EB8EC9110596}" presName="Name0" presStyleCnt="0">
        <dgm:presLayoutVars>
          <dgm:dir/>
          <dgm:resizeHandles val="exact"/>
        </dgm:presLayoutVars>
      </dgm:prSet>
      <dgm:spPr/>
    </dgm:pt>
    <dgm:pt modelId="{8AD3ACB2-2819-4C7F-B598-16A03FA861A5}" type="pres">
      <dgm:prSet presAssocID="{904042A9-9D25-4C42-B040-94E6D30B62B4}" presName="composite" presStyleCnt="0"/>
      <dgm:spPr/>
    </dgm:pt>
    <dgm:pt modelId="{BF25B3B8-5E23-41DB-B660-1E9B4432A7D4}" type="pres">
      <dgm:prSet presAssocID="{904042A9-9D25-4C42-B040-94E6D30B62B4}" presName="bgChev" presStyleLbl="node1" presStyleIdx="0" presStyleCnt="3"/>
      <dgm:spPr>
        <a:solidFill>
          <a:srgbClr val="D81F7C"/>
        </a:solidFill>
      </dgm:spPr>
    </dgm:pt>
    <dgm:pt modelId="{9B18E392-3293-4D57-BDC2-61257FA55765}" type="pres">
      <dgm:prSet presAssocID="{904042A9-9D25-4C42-B040-94E6D30B62B4}" presName="txNode" presStyleLbl="fgAcc1" presStyleIdx="0" presStyleCnt="3">
        <dgm:presLayoutVars>
          <dgm:bulletEnabled val="1"/>
        </dgm:presLayoutVars>
      </dgm:prSet>
      <dgm:spPr/>
    </dgm:pt>
    <dgm:pt modelId="{67318427-1D0F-42C0-AC16-A45B5C5819A5}" type="pres">
      <dgm:prSet presAssocID="{60FD58A4-3FF6-48BB-BF02-42A7DE0817CC}" presName="compositeSpace" presStyleCnt="0"/>
      <dgm:spPr/>
    </dgm:pt>
    <dgm:pt modelId="{02F8C4EB-488C-48B4-84A4-44DF6F000E7A}" type="pres">
      <dgm:prSet presAssocID="{5D0C2690-8047-486F-9439-5C974A8BB2C2}" presName="composite" presStyleCnt="0"/>
      <dgm:spPr/>
    </dgm:pt>
    <dgm:pt modelId="{84D16E37-56E1-478C-AFC8-39C64A3461CA}" type="pres">
      <dgm:prSet presAssocID="{5D0C2690-8047-486F-9439-5C974A8BB2C2}" presName="bgChev" presStyleLbl="node1" presStyleIdx="1" presStyleCnt="3"/>
      <dgm:spPr>
        <a:solidFill>
          <a:srgbClr val="D81F7C"/>
        </a:solidFill>
      </dgm:spPr>
    </dgm:pt>
    <dgm:pt modelId="{0C6DD586-561A-487C-B567-90B46BC2F846}" type="pres">
      <dgm:prSet presAssocID="{5D0C2690-8047-486F-9439-5C974A8BB2C2}" presName="txNode" presStyleLbl="fgAcc1" presStyleIdx="1" presStyleCnt="3">
        <dgm:presLayoutVars>
          <dgm:bulletEnabled val="1"/>
        </dgm:presLayoutVars>
      </dgm:prSet>
      <dgm:spPr/>
    </dgm:pt>
    <dgm:pt modelId="{469EE553-5696-4E4D-8DD5-CE35DB96F80B}" type="pres">
      <dgm:prSet presAssocID="{4743A503-B7D1-4F5E-B304-E6C490530E8A}" presName="compositeSpace" presStyleCnt="0"/>
      <dgm:spPr/>
    </dgm:pt>
    <dgm:pt modelId="{70F48B2C-816A-4C92-809A-60958BBBC8D0}" type="pres">
      <dgm:prSet presAssocID="{865D96DB-7F8B-4FDD-B07F-8A976FA6B22B}" presName="composite" presStyleCnt="0"/>
      <dgm:spPr/>
    </dgm:pt>
    <dgm:pt modelId="{FA60D0C0-8819-4F04-AE46-D446669581F2}" type="pres">
      <dgm:prSet presAssocID="{865D96DB-7F8B-4FDD-B07F-8A976FA6B22B}" presName="bgChev" presStyleLbl="node1" presStyleIdx="2" presStyleCnt="3"/>
      <dgm:spPr>
        <a:solidFill>
          <a:srgbClr val="D81F7C"/>
        </a:solidFill>
      </dgm:spPr>
    </dgm:pt>
    <dgm:pt modelId="{24319FAE-15C8-42AC-B0E9-DCB99A1BE674}" type="pres">
      <dgm:prSet presAssocID="{865D96DB-7F8B-4FDD-B07F-8A976FA6B22B}" presName="txNode" presStyleLbl="fgAcc1" presStyleIdx="2" presStyleCnt="3">
        <dgm:presLayoutVars>
          <dgm:bulletEnabled val="1"/>
        </dgm:presLayoutVars>
      </dgm:prSet>
      <dgm:spPr/>
    </dgm:pt>
  </dgm:ptLst>
  <dgm:cxnLst>
    <dgm:cxn modelId="{3250F216-10B6-481C-9428-744C40714FFA}" type="presOf" srcId="{5D0C2690-8047-486F-9439-5C974A8BB2C2}" destId="{0C6DD586-561A-487C-B567-90B46BC2F846}" srcOrd="0" destOrd="0" presId="urn:microsoft.com/office/officeart/2005/8/layout/chevronAccent+Icon"/>
    <dgm:cxn modelId="{87D6AC20-B96C-4720-B695-6CB1A60CF7B3}" srcId="{596E25F4-4094-4558-8572-EB8EC9110596}" destId="{865D96DB-7F8B-4FDD-B07F-8A976FA6B22B}" srcOrd="2" destOrd="0" parTransId="{4961DDA7-1201-4D74-92B5-E778CFF08BE9}" sibTransId="{687C7115-BC5A-415E-BD1C-8BD5CFB09D93}"/>
    <dgm:cxn modelId="{E6EE9868-3FDF-48D7-BB56-0BF862BDCBDF}" type="presOf" srcId="{904042A9-9D25-4C42-B040-94E6D30B62B4}" destId="{9B18E392-3293-4D57-BDC2-61257FA55765}" srcOrd="0" destOrd="0" presId="urn:microsoft.com/office/officeart/2005/8/layout/chevronAccent+Icon"/>
    <dgm:cxn modelId="{29F97D7A-C744-4B6B-BAA1-9C77FE6BD17B}" type="presOf" srcId="{596E25F4-4094-4558-8572-EB8EC9110596}" destId="{ECE833AE-B838-41C0-9EDB-5EEB097F899B}" srcOrd="0" destOrd="0" presId="urn:microsoft.com/office/officeart/2005/8/layout/chevronAccent+Icon"/>
    <dgm:cxn modelId="{29BE3486-0D98-4993-A83B-2D5FA8E7A711}" srcId="{596E25F4-4094-4558-8572-EB8EC9110596}" destId="{5D0C2690-8047-486F-9439-5C974A8BB2C2}" srcOrd="1" destOrd="0" parTransId="{BD109BA5-5A03-47BB-9ED6-9165A5193CC9}" sibTransId="{4743A503-B7D1-4F5E-B304-E6C490530E8A}"/>
    <dgm:cxn modelId="{164C7095-883B-4215-8B91-4562CAABCAAF}" srcId="{596E25F4-4094-4558-8572-EB8EC9110596}" destId="{904042A9-9D25-4C42-B040-94E6D30B62B4}" srcOrd="0" destOrd="0" parTransId="{EAD689DA-FD51-45C4-B4B9-1AC97489BD36}" sibTransId="{60FD58A4-3FF6-48BB-BF02-42A7DE0817CC}"/>
    <dgm:cxn modelId="{BB5608B4-9FDE-48B7-85BD-024E33055076}" type="presOf" srcId="{865D96DB-7F8B-4FDD-B07F-8A976FA6B22B}" destId="{24319FAE-15C8-42AC-B0E9-DCB99A1BE674}" srcOrd="0" destOrd="0" presId="urn:microsoft.com/office/officeart/2005/8/layout/chevronAccent+Icon"/>
    <dgm:cxn modelId="{E2FFCA28-7304-4597-AE33-54927181C1F0}" type="presParOf" srcId="{ECE833AE-B838-41C0-9EDB-5EEB097F899B}" destId="{8AD3ACB2-2819-4C7F-B598-16A03FA861A5}" srcOrd="0" destOrd="0" presId="urn:microsoft.com/office/officeart/2005/8/layout/chevronAccent+Icon"/>
    <dgm:cxn modelId="{708E4B2A-DA94-4EDB-A7E4-88753324F9D0}" type="presParOf" srcId="{8AD3ACB2-2819-4C7F-B598-16A03FA861A5}" destId="{BF25B3B8-5E23-41DB-B660-1E9B4432A7D4}" srcOrd="0" destOrd="0" presId="urn:microsoft.com/office/officeart/2005/8/layout/chevronAccent+Icon"/>
    <dgm:cxn modelId="{CCB5A869-939D-45F5-A887-2806148622AF}" type="presParOf" srcId="{8AD3ACB2-2819-4C7F-B598-16A03FA861A5}" destId="{9B18E392-3293-4D57-BDC2-61257FA55765}" srcOrd="1" destOrd="0" presId="urn:microsoft.com/office/officeart/2005/8/layout/chevronAccent+Icon"/>
    <dgm:cxn modelId="{55F242F7-37AA-409E-9CAF-737CBB5028E4}" type="presParOf" srcId="{ECE833AE-B838-41C0-9EDB-5EEB097F899B}" destId="{67318427-1D0F-42C0-AC16-A45B5C5819A5}" srcOrd="1" destOrd="0" presId="urn:microsoft.com/office/officeart/2005/8/layout/chevronAccent+Icon"/>
    <dgm:cxn modelId="{C8F7B68D-E17E-45C2-B549-A5A6CFD8E9D7}" type="presParOf" srcId="{ECE833AE-B838-41C0-9EDB-5EEB097F899B}" destId="{02F8C4EB-488C-48B4-84A4-44DF6F000E7A}" srcOrd="2" destOrd="0" presId="urn:microsoft.com/office/officeart/2005/8/layout/chevronAccent+Icon"/>
    <dgm:cxn modelId="{01B6C802-7349-4A79-867C-0804C4EBCF8E}" type="presParOf" srcId="{02F8C4EB-488C-48B4-84A4-44DF6F000E7A}" destId="{84D16E37-56E1-478C-AFC8-39C64A3461CA}" srcOrd="0" destOrd="0" presId="urn:microsoft.com/office/officeart/2005/8/layout/chevronAccent+Icon"/>
    <dgm:cxn modelId="{C574EF79-7DC3-4AAF-8813-E823439BE2ED}" type="presParOf" srcId="{02F8C4EB-488C-48B4-84A4-44DF6F000E7A}" destId="{0C6DD586-561A-487C-B567-90B46BC2F846}" srcOrd="1" destOrd="0" presId="urn:microsoft.com/office/officeart/2005/8/layout/chevronAccent+Icon"/>
    <dgm:cxn modelId="{EFEBC38B-FDCE-402E-96C0-76E4F22C7C7F}" type="presParOf" srcId="{ECE833AE-B838-41C0-9EDB-5EEB097F899B}" destId="{469EE553-5696-4E4D-8DD5-CE35DB96F80B}" srcOrd="3" destOrd="0" presId="urn:microsoft.com/office/officeart/2005/8/layout/chevronAccent+Icon"/>
    <dgm:cxn modelId="{DC4EF8FA-1923-40D0-AB88-C069D84F28B2}" type="presParOf" srcId="{ECE833AE-B838-41C0-9EDB-5EEB097F899B}" destId="{70F48B2C-816A-4C92-809A-60958BBBC8D0}" srcOrd="4" destOrd="0" presId="urn:microsoft.com/office/officeart/2005/8/layout/chevronAccent+Icon"/>
    <dgm:cxn modelId="{C94C8E66-673C-4870-BBFE-2FD446F6C03F}" type="presParOf" srcId="{70F48B2C-816A-4C92-809A-60958BBBC8D0}" destId="{FA60D0C0-8819-4F04-AE46-D446669581F2}" srcOrd="0" destOrd="0" presId="urn:microsoft.com/office/officeart/2005/8/layout/chevronAccent+Icon"/>
    <dgm:cxn modelId="{35378DF6-2E67-4362-8E32-46A02C115E2C}" type="presParOf" srcId="{70F48B2C-816A-4C92-809A-60958BBBC8D0}" destId="{24319FAE-15C8-42AC-B0E9-DCB99A1BE674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96E25F4-4094-4558-8572-EB8EC9110596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904042A9-9D25-4C42-B040-94E6D30B62B4}">
      <dgm:prSet phldrT="[Text]"/>
      <dgm:spPr/>
      <dgm:t>
        <a:bodyPr/>
        <a:lstStyle/>
        <a:p>
          <a:r>
            <a:rPr lang="en-GB" dirty="0"/>
            <a:t>Modify</a:t>
          </a:r>
        </a:p>
      </dgm:t>
    </dgm:pt>
    <dgm:pt modelId="{EAD689DA-FD51-45C4-B4B9-1AC97489BD36}" type="parTrans" cxnId="{164C7095-883B-4215-8B91-4562CAABCAAF}">
      <dgm:prSet/>
      <dgm:spPr/>
      <dgm:t>
        <a:bodyPr/>
        <a:lstStyle/>
        <a:p>
          <a:endParaRPr lang="en-GB"/>
        </a:p>
      </dgm:t>
    </dgm:pt>
    <dgm:pt modelId="{60FD58A4-3FF6-48BB-BF02-42A7DE0817CC}" type="sibTrans" cxnId="{164C7095-883B-4215-8B91-4562CAABCAAF}">
      <dgm:prSet/>
      <dgm:spPr/>
      <dgm:t>
        <a:bodyPr/>
        <a:lstStyle/>
        <a:p>
          <a:endParaRPr lang="en-GB"/>
        </a:p>
      </dgm:t>
    </dgm:pt>
    <dgm:pt modelId="{891982B5-88BD-47F2-9A94-54011626B57C}">
      <dgm:prSet phldrT="[Text]"/>
      <dgm:spPr/>
      <dgm:t>
        <a:bodyPr/>
        <a:lstStyle/>
        <a:p>
          <a:r>
            <a:rPr lang="en-GB" dirty="0"/>
            <a:t>Make</a:t>
          </a:r>
        </a:p>
      </dgm:t>
    </dgm:pt>
    <dgm:pt modelId="{814B0F98-53EE-4779-864C-928887FCB544}" type="parTrans" cxnId="{FD8AD6F0-7336-4AAA-98EC-409067F5E6BC}">
      <dgm:prSet/>
      <dgm:spPr/>
      <dgm:t>
        <a:bodyPr/>
        <a:lstStyle/>
        <a:p>
          <a:endParaRPr lang="en-GB"/>
        </a:p>
      </dgm:t>
    </dgm:pt>
    <dgm:pt modelId="{F516B32C-E92D-4214-9E30-03D315613484}" type="sibTrans" cxnId="{FD8AD6F0-7336-4AAA-98EC-409067F5E6BC}">
      <dgm:prSet/>
      <dgm:spPr/>
      <dgm:t>
        <a:bodyPr/>
        <a:lstStyle/>
        <a:p>
          <a:endParaRPr lang="en-GB"/>
        </a:p>
      </dgm:t>
    </dgm:pt>
    <dgm:pt modelId="{ECE833AE-B838-41C0-9EDB-5EEB097F899B}" type="pres">
      <dgm:prSet presAssocID="{596E25F4-4094-4558-8572-EB8EC9110596}" presName="Name0" presStyleCnt="0">
        <dgm:presLayoutVars>
          <dgm:dir/>
          <dgm:resizeHandles val="exact"/>
        </dgm:presLayoutVars>
      </dgm:prSet>
      <dgm:spPr/>
    </dgm:pt>
    <dgm:pt modelId="{8AD3ACB2-2819-4C7F-B598-16A03FA861A5}" type="pres">
      <dgm:prSet presAssocID="{904042A9-9D25-4C42-B040-94E6D30B62B4}" presName="composite" presStyleCnt="0"/>
      <dgm:spPr/>
    </dgm:pt>
    <dgm:pt modelId="{BF25B3B8-5E23-41DB-B660-1E9B4432A7D4}" type="pres">
      <dgm:prSet presAssocID="{904042A9-9D25-4C42-B040-94E6D30B62B4}" presName="bgChev" presStyleLbl="node1" presStyleIdx="0" presStyleCnt="2"/>
      <dgm:spPr>
        <a:solidFill>
          <a:srgbClr val="6698C0"/>
        </a:solidFill>
      </dgm:spPr>
    </dgm:pt>
    <dgm:pt modelId="{9B18E392-3293-4D57-BDC2-61257FA55765}" type="pres">
      <dgm:prSet presAssocID="{904042A9-9D25-4C42-B040-94E6D30B62B4}" presName="txNode" presStyleLbl="fgAcc1" presStyleIdx="0" presStyleCnt="2">
        <dgm:presLayoutVars>
          <dgm:bulletEnabled val="1"/>
        </dgm:presLayoutVars>
      </dgm:prSet>
      <dgm:spPr/>
    </dgm:pt>
    <dgm:pt modelId="{677F8096-CC88-469A-B131-2EDBDD81214C}" type="pres">
      <dgm:prSet presAssocID="{60FD58A4-3FF6-48BB-BF02-42A7DE0817CC}" presName="compositeSpace" presStyleCnt="0"/>
      <dgm:spPr/>
    </dgm:pt>
    <dgm:pt modelId="{C36CB3F2-8654-42D5-A09B-EF5024FA4C89}" type="pres">
      <dgm:prSet presAssocID="{891982B5-88BD-47F2-9A94-54011626B57C}" presName="composite" presStyleCnt="0"/>
      <dgm:spPr/>
    </dgm:pt>
    <dgm:pt modelId="{96A08E6D-D502-4FC8-93B8-9E4E145B86FE}" type="pres">
      <dgm:prSet presAssocID="{891982B5-88BD-47F2-9A94-54011626B57C}" presName="bgChev" presStyleLbl="node1" presStyleIdx="1" presStyleCnt="2"/>
      <dgm:spPr>
        <a:solidFill>
          <a:srgbClr val="6698C0"/>
        </a:solidFill>
      </dgm:spPr>
    </dgm:pt>
    <dgm:pt modelId="{2B06829C-DE92-46DA-806D-3880EBB838DA}" type="pres">
      <dgm:prSet presAssocID="{891982B5-88BD-47F2-9A94-54011626B57C}" presName="txNode" presStyleLbl="fgAcc1" presStyleIdx="1" presStyleCnt="2">
        <dgm:presLayoutVars>
          <dgm:bulletEnabled val="1"/>
        </dgm:presLayoutVars>
      </dgm:prSet>
      <dgm:spPr/>
    </dgm:pt>
  </dgm:ptLst>
  <dgm:cxnLst>
    <dgm:cxn modelId="{E6EE9868-3FDF-48D7-BB56-0BF862BDCBDF}" type="presOf" srcId="{904042A9-9D25-4C42-B040-94E6D30B62B4}" destId="{9B18E392-3293-4D57-BDC2-61257FA55765}" srcOrd="0" destOrd="0" presId="urn:microsoft.com/office/officeart/2005/8/layout/chevronAccent+Icon"/>
    <dgm:cxn modelId="{29F97D7A-C744-4B6B-BAA1-9C77FE6BD17B}" type="presOf" srcId="{596E25F4-4094-4558-8572-EB8EC9110596}" destId="{ECE833AE-B838-41C0-9EDB-5EEB097F899B}" srcOrd="0" destOrd="0" presId="urn:microsoft.com/office/officeart/2005/8/layout/chevronAccent+Icon"/>
    <dgm:cxn modelId="{164C7095-883B-4215-8B91-4562CAABCAAF}" srcId="{596E25F4-4094-4558-8572-EB8EC9110596}" destId="{904042A9-9D25-4C42-B040-94E6D30B62B4}" srcOrd="0" destOrd="0" parTransId="{EAD689DA-FD51-45C4-B4B9-1AC97489BD36}" sibTransId="{60FD58A4-3FF6-48BB-BF02-42A7DE0817CC}"/>
    <dgm:cxn modelId="{FD8AD6F0-7336-4AAA-98EC-409067F5E6BC}" srcId="{596E25F4-4094-4558-8572-EB8EC9110596}" destId="{891982B5-88BD-47F2-9A94-54011626B57C}" srcOrd="1" destOrd="0" parTransId="{814B0F98-53EE-4779-864C-928887FCB544}" sibTransId="{F516B32C-E92D-4214-9E30-03D315613484}"/>
    <dgm:cxn modelId="{841026FF-6877-4D55-A461-7B143434CFC7}" type="presOf" srcId="{891982B5-88BD-47F2-9A94-54011626B57C}" destId="{2B06829C-DE92-46DA-806D-3880EBB838DA}" srcOrd="0" destOrd="0" presId="urn:microsoft.com/office/officeart/2005/8/layout/chevronAccent+Icon"/>
    <dgm:cxn modelId="{E2FFCA28-7304-4597-AE33-54927181C1F0}" type="presParOf" srcId="{ECE833AE-B838-41C0-9EDB-5EEB097F899B}" destId="{8AD3ACB2-2819-4C7F-B598-16A03FA861A5}" srcOrd="0" destOrd="0" presId="urn:microsoft.com/office/officeart/2005/8/layout/chevronAccent+Icon"/>
    <dgm:cxn modelId="{708E4B2A-DA94-4EDB-A7E4-88753324F9D0}" type="presParOf" srcId="{8AD3ACB2-2819-4C7F-B598-16A03FA861A5}" destId="{BF25B3B8-5E23-41DB-B660-1E9B4432A7D4}" srcOrd="0" destOrd="0" presId="urn:microsoft.com/office/officeart/2005/8/layout/chevronAccent+Icon"/>
    <dgm:cxn modelId="{CCB5A869-939D-45F5-A887-2806148622AF}" type="presParOf" srcId="{8AD3ACB2-2819-4C7F-B598-16A03FA861A5}" destId="{9B18E392-3293-4D57-BDC2-61257FA55765}" srcOrd="1" destOrd="0" presId="urn:microsoft.com/office/officeart/2005/8/layout/chevronAccent+Icon"/>
    <dgm:cxn modelId="{E0CA510D-8458-4185-BA4C-1C3F530DF639}" type="presParOf" srcId="{ECE833AE-B838-41C0-9EDB-5EEB097F899B}" destId="{677F8096-CC88-469A-B131-2EDBDD81214C}" srcOrd="1" destOrd="0" presId="urn:microsoft.com/office/officeart/2005/8/layout/chevronAccent+Icon"/>
    <dgm:cxn modelId="{F0F0C4B8-CD9F-4413-A2E4-19F81DA78E55}" type="presParOf" srcId="{ECE833AE-B838-41C0-9EDB-5EEB097F899B}" destId="{C36CB3F2-8654-42D5-A09B-EF5024FA4C89}" srcOrd="2" destOrd="0" presId="urn:microsoft.com/office/officeart/2005/8/layout/chevronAccent+Icon"/>
    <dgm:cxn modelId="{D7B7B14D-F5AA-45F7-9D2C-C67F1CBE6314}" type="presParOf" srcId="{C36CB3F2-8654-42D5-A09B-EF5024FA4C89}" destId="{96A08E6D-D502-4FC8-93B8-9E4E145B86FE}" srcOrd="0" destOrd="0" presId="urn:microsoft.com/office/officeart/2005/8/layout/chevronAccent+Icon"/>
    <dgm:cxn modelId="{C00A8A5F-BD23-4F71-A537-E56111E708B9}" type="presParOf" srcId="{C36CB3F2-8654-42D5-A09B-EF5024FA4C89}" destId="{2B06829C-DE92-46DA-806D-3880EBB838DA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96E25F4-4094-4558-8572-EB8EC9110596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904042A9-9D25-4C42-B040-94E6D30B62B4}">
      <dgm:prSet phldrT="[Text]" custT="1"/>
      <dgm:spPr/>
      <dgm:t>
        <a:bodyPr/>
        <a:lstStyle/>
        <a:p>
          <a:r>
            <a:rPr lang="en-GB" sz="1000" b="0" dirty="0"/>
            <a:t>Predict</a:t>
          </a:r>
        </a:p>
      </dgm:t>
    </dgm:pt>
    <dgm:pt modelId="{EAD689DA-FD51-45C4-B4B9-1AC97489BD36}" type="parTrans" cxnId="{164C7095-883B-4215-8B91-4562CAABCAAF}">
      <dgm:prSet/>
      <dgm:spPr/>
      <dgm:t>
        <a:bodyPr/>
        <a:lstStyle/>
        <a:p>
          <a:endParaRPr lang="en-GB"/>
        </a:p>
      </dgm:t>
    </dgm:pt>
    <dgm:pt modelId="{60FD58A4-3FF6-48BB-BF02-42A7DE0817CC}" type="sibTrans" cxnId="{164C7095-883B-4215-8B91-4562CAABCAAF}">
      <dgm:prSet/>
      <dgm:spPr/>
      <dgm:t>
        <a:bodyPr/>
        <a:lstStyle/>
        <a:p>
          <a:endParaRPr lang="en-GB"/>
        </a:p>
      </dgm:t>
    </dgm:pt>
    <dgm:pt modelId="{5D0C2690-8047-486F-9439-5C974A8BB2C2}">
      <dgm:prSet phldrT="[Text]" custT="1"/>
      <dgm:spPr/>
      <dgm:t>
        <a:bodyPr/>
        <a:lstStyle/>
        <a:p>
          <a:r>
            <a:rPr lang="en-GB" sz="1000" b="0" dirty="0"/>
            <a:t>Run</a:t>
          </a:r>
        </a:p>
      </dgm:t>
    </dgm:pt>
    <dgm:pt modelId="{BD109BA5-5A03-47BB-9ED6-9165A5193CC9}" type="parTrans" cxnId="{29BE3486-0D98-4993-A83B-2D5FA8E7A711}">
      <dgm:prSet/>
      <dgm:spPr/>
      <dgm:t>
        <a:bodyPr/>
        <a:lstStyle/>
        <a:p>
          <a:endParaRPr lang="en-GB"/>
        </a:p>
      </dgm:t>
    </dgm:pt>
    <dgm:pt modelId="{4743A503-B7D1-4F5E-B304-E6C490530E8A}" type="sibTrans" cxnId="{29BE3486-0D98-4993-A83B-2D5FA8E7A711}">
      <dgm:prSet/>
      <dgm:spPr/>
      <dgm:t>
        <a:bodyPr/>
        <a:lstStyle/>
        <a:p>
          <a:endParaRPr lang="en-GB"/>
        </a:p>
      </dgm:t>
    </dgm:pt>
    <dgm:pt modelId="{865D96DB-7F8B-4FDD-B07F-8A976FA6B22B}">
      <dgm:prSet phldrT="[Text]" custT="1"/>
      <dgm:spPr/>
      <dgm:t>
        <a:bodyPr/>
        <a:lstStyle/>
        <a:p>
          <a:r>
            <a:rPr lang="en-GB" sz="1200" b="1" dirty="0"/>
            <a:t>Investigate</a:t>
          </a:r>
        </a:p>
      </dgm:t>
    </dgm:pt>
    <dgm:pt modelId="{4961DDA7-1201-4D74-92B5-E778CFF08BE9}" type="parTrans" cxnId="{87D6AC20-B96C-4720-B695-6CB1A60CF7B3}">
      <dgm:prSet/>
      <dgm:spPr/>
      <dgm:t>
        <a:bodyPr/>
        <a:lstStyle/>
        <a:p>
          <a:endParaRPr lang="en-GB"/>
        </a:p>
      </dgm:t>
    </dgm:pt>
    <dgm:pt modelId="{687C7115-BC5A-415E-BD1C-8BD5CFB09D93}" type="sibTrans" cxnId="{87D6AC20-B96C-4720-B695-6CB1A60CF7B3}">
      <dgm:prSet/>
      <dgm:spPr/>
      <dgm:t>
        <a:bodyPr/>
        <a:lstStyle/>
        <a:p>
          <a:endParaRPr lang="en-GB"/>
        </a:p>
      </dgm:t>
    </dgm:pt>
    <dgm:pt modelId="{ECE833AE-B838-41C0-9EDB-5EEB097F899B}" type="pres">
      <dgm:prSet presAssocID="{596E25F4-4094-4558-8572-EB8EC9110596}" presName="Name0" presStyleCnt="0">
        <dgm:presLayoutVars>
          <dgm:dir/>
          <dgm:resizeHandles val="exact"/>
        </dgm:presLayoutVars>
      </dgm:prSet>
      <dgm:spPr/>
    </dgm:pt>
    <dgm:pt modelId="{8AD3ACB2-2819-4C7F-B598-16A03FA861A5}" type="pres">
      <dgm:prSet presAssocID="{904042A9-9D25-4C42-B040-94E6D30B62B4}" presName="composite" presStyleCnt="0"/>
      <dgm:spPr/>
    </dgm:pt>
    <dgm:pt modelId="{BF25B3B8-5E23-41DB-B660-1E9B4432A7D4}" type="pres">
      <dgm:prSet presAssocID="{904042A9-9D25-4C42-B040-94E6D30B62B4}" presName="bgChev" presStyleLbl="node1" presStyleIdx="0" presStyleCnt="3"/>
      <dgm:spPr>
        <a:solidFill>
          <a:srgbClr val="D81F7C"/>
        </a:solidFill>
      </dgm:spPr>
    </dgm:pt>
    <dgm:pt modelId="{9B18E392-3293-4D57-BDC2-61257FA55765}" type="pres">
      <dgm:prSet presAssocID="{904042A9-9D25-4C42-B040-94E6D30B62B4}" presName="txNode" presStyleLbl="fgAcc1" presStyleIdx="0" presStyleCnt="3">
        <dgm:presLayoutVars>
          <dgm:bulletEnabled val="1"/>
        </dgm:presLayoutVars>
      </dgm:prSet>
      <dgm:spPr/>
    </dgm:pt>
    <dgm:pt modelId="{67318427-1D0F-42C0-AC16-A45B5C5819A5}" type="pres">
      <dgm:prSet presAssocID="{60FD58A4-3FF6-48BB-BF02-42A7DE0817CC}" presName="compositeSpace" presStyleCnt="0"/>
      <dgm:spPr/>
    </dgm:pt>
    <dgm:pt modelId="{02F8C4EB-488C-48B4-84A4-44DF6F000E7A}" type="pres">
      <dgm:prSet presAssocID="{5D0C2690-8047-486F-9439-5C974A8BB2C2}" presName="composite" presStyleCnt="0"/>
      <dgm:spPr/>
    </dgm:pt>
    <dgm:pt modelId="{84D16E37-56E1-478C-AFC8-39C64A3461CA}" type="pres">
      <dgm:prSet presAssocID="{5D0C2690-8047-486F-9439-5C974A8BB2C2}" presName="bgChev" presStyleLbl="node1" presStyleIdx="1" presStyleCnt="3"/>
      <dgm:spPr>
        <a:solidFill>
          <a:srgbClr val="D81F7C"/>
        </a:solidFill>
      </dgm:spPr>
    </dgm:pt>
    <dgm:pt modelId="{0C6DD586-561A-487C-B567-90B46BC2F846}" type="pres">
      <dgm:prSet presAssocID="{5D0C2690-8047-486F-9439-5C974A8BB2C2}" presName="txNode" presStyleLbl="fgAcc1" presStyleIdx="1" presStyleCnt="3">
        <dgm:presLayoutVars>
          <dgm:bulletEnabled val="1"/>
        </dgm:presLayoutVars>
      </dgm:prSet>
      <dgm:spPr/>
    </dgm:pt>
    <dgm:pt modelId="{469EE553-5696-4E4D-8DD5-CE35DB96F80B}" type="pres">
      <dgm:prSet presAssocID="{4743A503-B7D1-4F5E-B304-E6C490530E8A}" presName="compositeSpace" presStyleCnt="0"/>
      <dgm:spPr/>
    </dgm:pt>
    <dgm:pt modelId="{70F48B2C-816A-4C92-809A-60958BBBC8D0}" type="pres">
      <dgm:prSet presAssocID="{865D96DB-7F8B-4FDD-B07F-8A976FA6B22B}" presName="composite" presStyleCnt="0"/>
      <dgm:spPr/>
    </dgm:pt>
    <dgm:pt modelId="{FA60D0C0-8819-4F04-AE46-D446669581F2}" type="pres">
      <dgm:prSet presAssocID="{865D96DB-7F8B-4FDD-B07F-8A976FA6B22B}" presName="bgChev" presStyleLbl="node1" presStyleIdx="2" presStyleCnt="3"/>
      <dgm:spPr>
        <a:solidFill>
          <a:srgbClr val="D81F7C"/>
        </a:solidFill>
      </dgm:spPr>
    </dgm:pt>
    <dgm:pt modelId="{24319FAE-15C8-42AC-B0E9-DCB99A1BE674}" type="pres">
      <dgm:prSet presAssocID="{865D96DB-7F8B-4FDD-B07F-8A976FA6B22B}" presName="txNode" presStyleLbl="fgAcc1" presStyleIdx="2" presStyleCnt="3" custScaleX="133792">
        <dgm:presLayoutVars>
          <dgm:bulletEnabled val="1"/>
        </dgm:presLayoutVars>
      </dgm:prSet>
      <dgm:spPr/>
    </dgm:pt>
  </dgm:ptLst>
  <dgm:cxnLst>
    <dgm:cxn modelId="{3250F216-10B6-481C-9428-744C40714FFA}" type="presOf" srcId="{5D0C2690-8047-486F-9439-5C974A8BB2C2}" destId="{0C6DD586-561A-487C-B567-90B46BC2F846}" srcOrd="0" destOrd="0" presId="urn:microsoft.com/office/officeart/2005/8/layout/chevronAccent+Icon"/>
    <dgm:cxn modelId="{87D6AC20-B96C-4720-B695-6CB1A60CF7B3}" srcId="{596E25F4-4094-4558-8572-EB8EC9110596}" destId="{865D96DB-7F8B-4FDD-B07F-8A976FA6B22B}" srcOrd="2" destOrd="0" parTransId="{4961DDA7-1201-4D74-92B5-E778CFF08BE9}" sibTransId="{687C7115-BC5A-415E-BD1C-8BD5CFB09D93}"/>
    <dgm:cxn modelId="{E6EE9868-3FDF-48D7-BB56-0BF862BDCBDF}" type="presOf" srcId="{904042A9-9D25-4C42-B040-94E6D30B62B4}" destId="{9B18E392-3293-4D57-BDC2-61257FA55765}" srcOrd="0" destOrd="0" presId="urn:microsoft.com/office/officeart/2005/8/layout/chevronAccent+Icon"/>
    <dgm:cxn modelId="{29F97D7A-C744-4B6B-BAA1-9C77FE6BD17B}" type="presOf" srcId="{596E25F4-4094-4558-8572-EB8EC9110596}" destId="{ECE833AE-B838-41C0-9EDB-5EEB097F899B}" srcOrd="0" destOrd="0" presId="urn:microsoft.com/office/officeart/2005/8/layout/chevronAccent+Icon"/>
    <dgm:cxn modelId="{29BE3486-0D98-4993-A83B-2D5FA8E7A711}" srcId="{596E25F4-4094-4558-8572-EB8EC9110596}" destId="{5D0C2690-8047-486F-9439-5C974A8BB2C2}" srcOrd="1" destOrd="0" parTransId="{BD109BA5-5A03-47BB-9ED6-9165A5193CC9}" sibTransId="{4743A503-B7D1-4F5E-B304-E6C490530E8A}"/>
    <dgm:cxn modelId="{164C7095-883B-4215-8B91-4562CAABCAAF}" srcId="{596E25F4-4094-4558-8572-EB8EC9110596}" destId="{904042A9-9D25-4C42-B040-94E6D30B62B4}" srcOrd="0" destOrd="0" parTransId="{EAD689DA-FD51-45C4-B4B9-1AC97489BD36}" sibTransId="{60FD58A4-3FF6-48BB-BF02-42A7DE0817CC}"/>
    <dgm:cxn modelId="{BB5608B4-9FDE-48B7-85BD-024E33055076}" type="presOf" srcId="{865D96DB-7F8B-4FDD-B07F-8A976FA6B22B}" destId="{24319FAE-15C8-42AC-B0E9-DCB99A1BE674}" srcOrd="0" destOrd="0" presId="urn:microsoft.com/office/officeart/2005/8/layout/chevronAccent+Icon"/>
    <dgm:cxn modelId="{E2FFCA28-7304-4597-AE33-54927181C1F0}" type="presParOf" srcId="{ECE833AE-B838-41C0-9EDB-5EEB097F899B}" destId="{8AD3ACB2-2819-4C7F-B598-16A03FA861A5}" srcOrd="0" destOrd="0" presId="urn:microsoft.com/office/officeart/2005/8/layout/chevronAccent+Icon"/>
    <dgm:cxn modelId="{708E4B2A-DA94-4EDB-A7E4-88753324F9D0}" type="presParOf" srcId="{8AD3ACB2-2819-4C7F-B598-16A03FA861A5}" destId="{BF25B3B8-5E23-41DB-B660-1E9B4432A7D4}" srcOrd="0" destOrd="0" presId="urn:microsoft.com/office/officeart/2005/8/layout/chevronAccent+Icon"/>
    <dgm:cxn modelId="{CCB5A869-939D-45F5-A887-2806148622AF}" type="presParOf" srcId="{8AD3ACB2-2819-4C7F-B598-16A03FA861A5}" destId="{9B18E392-3293-4D57-BDC2-61257FA55765}" srcOrd="1" destOrd="0" presId="urn:microsoft.com/office/officeart/2005/8/layout/chevronAccent+Icon"/>
    <dgm:cxn modelId="{55F242F7-37AA-409E-9CAF-737CBB5028E4}" type="presParOf" srcId="{ECE833AE-B838-41C0-9EDB-5EEB097F899B}" destId="{67318427-1D0F-42C0-AC16-A45B5C5819A5}" srcOrd="1" destOrd="0" presId="urn:microsoft.com/office/officeart/2005/8/layout/chevronAccent+Icon"/>
    <dgm:cxn modelId="{C8F7B68D-E17E-45C2-B549-A5A6CFD8E9D7}" type="presParOf" srcId="{ECE833AE-B838-41C0-9EDB-5EEB097F899B}" destId="{02F8C4EB-488C-48B4-84A4-44DF6F000E7A}" srcOrd="2" destOrd="0" presId="urn:microsoft.com/office/officeart/2005/8/layout/chevronAccent+Icon"/>
    <dgm:cxn modelId="{01B6C802-7349-4A79-867C-0804C4EBCF8E}" type="presParOf" srcId="{02F8C4EB-488C-48B4-84A4-44DF6F000E7A}" destId="{84D16E37-56E1-478C-AFC8-39C64A3461CA}" srcOrd="0" destOrd="0" presId="urn:microsoft.com/office/officeart/2005/8/layout/chevronAccent+Icon"/>
    <dgm:cxn modelId="{C574EF79-7DC3-4AAF-8813-E823439BE2ED}" type="presParOf" srcId="{02F8C4EB-488C-48B4-84A4-44DF6F000E7A}" destId="{0C6DD586-561A-487C-B567-90B46BC2F846}" srcOrd="1" destOrd="0" presId="urn:microsoft.com/office/officeart/2005/8/layout/chevronAccent+Icon"/>
    <dgm:cxn modelId="{EFEBC38B-FDCE-402E-96C0-76E4F22C7C7F}" type="presParOf" srcId="{ECE833AE-B838-41C0-9EDB-5EEB097F899B}" destId="{469EE553-5696-4E4D-8DD5-CE35DB96F80B}" srcOrd="3" destOrd="0" presId="urn:microsoft.com/office/officeart/2005/8/layout/chevronAccent+Icon"/>
    <dgm:cxn modelId="{DC4EF8FA-1923-40D0-AB88-C069D84F28B2}" type="presParOf" srcId="{ECE833AE-B838-41C0-9EDB-5EEB097F899B}" destId="{70F48B2C-816A-4C92-809A-60958BBBC8D0}" srcOrd="4" destOrd="0" presId="urn:microsoft.com/office/officeart/2005/8/layout/chevronAccent+Icon"/>
    <dgm:cxn modelId="{C94C8E66-673C-4870-BBFE-2FD446F6C03F}" type="presParOf" srcId="{70F48B2C-816A-4C92-809A-60958BBBC8D0}" destId="{FA60D0C0-8819-4F04-AE46-D446669581F2}" srcOrd="0" destOrd="0" presId="urn:microsoft.com/office/officeart/2005/8/layout/chevronAccent+Icon"/>
    <dgm:cxn modelId="{35378DF6-2E67-4362-8E32-46A02C115E2C}" type="presParOf" srcId="{70F48B2C-816A-4C92-809A-60958BBBC8D0}" destId="{24319FAE-15C8-42AC-B0E9-DCB99A1BE674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96E25F4-4094-4558-8572-EB8EC9110596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904042A9-9D25-4C42-B040-94E6D30B62B4}">
      <dgm:prSet phldrT="[Text]"/>
      <dgm:spPr/>
      <dgm:t>
        <a:bodyPr/>
        <a:lstStyle/>
        <a:p>
          <a:r>
            <a:rPr lang="en-GB" dirty="0"/>
            <a:t>Modify</a:t>
          </a:r>
        </a:p>
      </dgm:t>
    </dgm:pt>
    <dgm:pt modelId="{EAD689DA-FD51-45C4-B4B9-1AC97489BD36}" type="parTrans" cxnId="{164C7095-883B-4215-8B91-4562CAABCAAF}">
      <dgm:prSet/>
      <dgm:spPr/>
      <dgm:t>
        <a:bodyPr/>
        <a:lstStyle/>
        <a:p>
          <a:endParaRPr lang="en-GB"/>
        </a:p>
      </dgm:t>
    </dgm:pt>
    <dgm:pt modelId="{60FD58A4-3FF6-48BB-BF02-42A7DE0817CC}" type="sibTrans" cxnId="{164C7095-883B-4215-8B91-4562CAABCAAF}">
      <dgm:prSet/>
      <dgm:spPr/>
      <dgm:t>
        <a:bodyPr/>
        <a:lstStyle/>
        <a:p>
          <a:endParaRPr lang="en-GB"/>
        </a:p>
      </dgm:t>
    </dgm:pt>
    <dgm:pt modelId="{891982B5-88BD-47F2-9A94-54011626B57C}">
      <dgm:prSet phldrT="[Text]" custT="1"/>
      <dgm:spPr/>
      <dgm:t>
        <a:bodyPr/>
        <a:lstStyle/>
        <a:p>
          <a:r>
            <a:rPr lang="en-GB" sz="1600" b="1" dirty="0"/>
            <a:t>Make</a:t>
          </a:r>
        </a:p>
      </dgm:t>
    </dgm:pt>
    <dgm:pt modelId="{814B0F98-53EE-4779-864C-928887FCB544}" type="parTrans" cxnId="{FD8AD6F0-7336-4AAA-98EC-409067F5E6BC}">
      <dgm:prSet/>
      <dgm:spPr/>
      <dgm:t>
        <a:bodyPr/>
        <a:lstStyle/>
        <a:p>
          <a:endParaRPr lang="en-GB"/>
        </a:p>
      </dgm:t>
    </dgm:pt>
    <dgm:pt modelId="{F516B32C-E92D-4214-9E30-03D315613484}" type="sibTrans" cxnId="{FD8AD6F0-7336-4AAA-98EC-409067F5E6BC}">
      <dgm:prSet/>
      <dgm:spPr/>
      <dgm:t>
        <a:bodyPr/>
        <a:lstStyle/>
        <a:p>
          <a:endParaRPr lang="en-GB"/>
        </a:p>
      </dgm:t>
    </dgm:pt>
    <dgm:pt modelId="{ECE833AE-B838-41C0-9EDB-5EEB097F899B}" type="pres">
      <dgm:prSet presAssocID="{596E25F4-4094-4558-8572-EB8EC9110596}" presName="Name0" presStyleCnt="0">
        <dgm:presLayoutVars>
          <dgm:dir/>
          <dgm:resizeHandles val="exact"/>
        </dgm:presLayoutVars>
      </dgm:prSet>
      <dgm:spPr/>
    </dgm:pt>
    <dgm:pt modelId="{8AD3ACB2-2819-4C7F-B598-16A03FA861A5}" type="pres">
      <dgm:prSet presAssocID="{904042A9-9D25-4C42-B040-94E6D30B62B4}" presName="composite" presStyleCnt="0"/>
      <dgm:spPr/>
    </dgm:pt>
    <dgm:pt modelId="{BF25B3B8-5E23-41DB-B660-1E9B4432A7D4}" type="pres">
      <dgm:prSet presAssocID="{904042A9-9D25-4C42-B040-94E6D30B62B4}" presName="bgChev" presStyleLbl="node1" presStyleIdx="0" presStyleCnt="2"/>
      <dgm:spPr>
        <a:solidFill>
          <a:srgbClr val="6698C0"/>
        </a:solidFill>
      </dgm:spPr>
    </dgm:pt>
    <dgm:pt modelId="{9B18E392-3293-4D57-BDC2-61257FA55765}" type="pres">
      <dgm:prSet presAssocID="{904042A9-9D25-4C42-B040-94E6D30B62B4}" presName="txNode" presStyleLbl="fgAcc1" presStyleIdx="0" presStyleCnt="2">
        <dgm:presLayoutVars>
          <dgm:bulletEnabled val="1"/>
        </dgm:presLayoutVars>
      </dgm:prSet>
      <dgm:spPr/>
    </dgm:pt>
    <dgm:pt modelId="{677F8096-CC88-469A-B131-2EDBDD81214C}" type="pres">
      <dgm:prSet presAssocID="{60FD58A4-3FF6-48BB-BF02-42A7DE0817CC}" presName="compositeSpace" presStyleCnt="0"/>
      <dgm:spPr/>
    </dgm:pt>
    <dgm:pt modelId="{C36CB3F2-8654-42D5-A09B-EF5024FA4C89}" type="pres">
      <dgm:prSet presAssocID="{891982B5-88BD-47F2-9A94-54011626B57C}" presName="composite" presStyleCnt="0"/>
      <dgm:spPr/>
    </dgm:pt>
    <dgm:pt modelId="{96A08E6D-D502-4FC8-93B8-9E4E145B86FE}" type="pres">
      <dgm:prSet presAssocID="{891982B5-88BD-47F2-9A94-54011626B57C}" presName="bgChev" presStyleLbl="node1" presStyleIdx="1" presStyleCnt="2"/>
      <dgm:spPr>
        <a:solidFill>
          <a:srgbClr val="6698C0"/>
        </a:solidFill>
      </dgm:spPr>
    </dgm:pt>
    <dgm:pt modelId="{2B06829C-DE92-46DA-806D-3880EBB838DA}" type="pres">
      <dgm:prSet presAssocID="{891982B5-88BD-47F2-9A94-54011626B57C}" presName="txNode" presStyleLbl="fgAcc1" presStyleIdx="1" presStyleCnt="2">
        <dgm:presLayoutVars>
          <dgm:bulletEnabled val="1"/>
        </dgm:presLayoutVars>
      </dgm:prSet>
      <dgm:spPr/>
    </dgm:pt>
  </dgm:ptLst>
  <dgm:cxnLst>
    <dgm:cxn modelId="{E6EE9868-3FDF-48D7-BB56-0BF862BDCBDF}" type="presOf" srcId="{904042A9-9D25-4C42-B040-94E6D30B62B4}" destId="{9B18E392-3293-4D57-BDC2-61257FA55765}" srcOrd="0" destOrd="0" presId="urn:microsoft.com/office/officeart/2005/8/layout/chevronAccent+Icon"/>
    <dgm:cxn modelId="{29F97D7A-C744-4B6B-BAA1-9C77FE6BD17B}" type="presOf" srcId="{596E25F4-4094-4558-8572-EB8EC9110596}" destId="{ECE833AE-B838-41C0-9EDB-5EEB097F899B}" srcOrd="0" destOrd="0" presId="urn:microsoft.com/office/officeart/2005/8/layout/chevronAccent+Icon"/>
    <dgm:cxn modelId="{164C7095-883B-4215-8B91-4562CAABCAAF}" srcId="{596E25F4-4094-4558-8572-EB8EC9110596}" destId="{904042A9-9D25-4C42-B040-94E6D30B62B4}" srcOrd="0" destOrd="0" parTransId="{EAD689DA-FD51-45C4-B4B9-1AC97489BD36}" sibTransId="{60FD58A4-3FF6-48BB-BF02-42A7DE0817CC}"/>
    <dgm:cxn modelId="{FD8AD6F0-7336-4AAA-98EC-409067F5E6BC}" srcId="{596E25F4-4094-4558-8572-EB8EC9110596}" destId="{891982B5-88BD-47F2-9A94-54011626B57C}" srcOrd="1" destOrd="0" parTransId="{814B0F98-53EE-4779-864C-928887FCB544}" sibTransId="{F516B32C-E92D-4214-9E30-03D315613484}"/>
    <dgm:cxn modelId="{841026FF-6877-4D55-A461-7B143434CFC7}" type="presOf" srcId="{891982B5-88BD-47F2-9A94-54011626B57C}" destId="{2B06829C-DE92-46DA-806D-3880EBB838DA}" srcOrd="0" destOrd="0" presId="urn:microsoft.com/office/officeart/2005/8/layout/chevronAccent+Icon"/>
    <dgm:cxn modelId="{E2FFCA28-7304-4597-AE33-54927181C1F0}" type="presParOf" srcId="{ECE833AE-B838-41C0-9EDB-5EEB097F899B}" destId="{8AD3ACB2-2819-4C7F-B598-16A03FA861A5}" srcOrd="0" destOrd="0" presId="urn:microsoft.com/office/officeart/2005/8/layout/chevronAccent+Icon"/>
    <dgm:cxn modelId="{708E4B2A-DA94-4EDB-A7E4-88753324F9D0}" type="presParOf" srcId="{8AD3ACB2-2819-4C7F-B598-16A03FA861A5}" destId="{BF25B3B8-5E23-41DB-B660-1E9B4432A7D4}" srcOrd="0" destOrd="0" presId="urn:microsoft.com/office/officeart/2005/8/layout/chevronAccent+Icon"/>
    <dgm:cxn modelId="{CCB5A869-939D-45F5-A887-2806148622AF}" type="presParOf" srcId="{8AD3ACB2-2819-4C7F-B598-16A03FA861A5}" destId="{9B18E392-3293-4D57-BDC2-61257FA55765}" srcOrd="1" destOrd="0" presId="urn:microsoft.com/office/officeart/2005/8/layout/chevronAccent+Icon"/>
    <dgm:cxn modelId="{E0CA510D-8458-4185-BA4C-1C3F530DF639}" type="presParOf" srcId="{ECE833AE-B838-41C0-9EDB-5EEB097F899B}" destId="{677F8096-CC88-469A-B131-2EDBDD81214C}" srcOrd="1" destOrd="0" presId="urn:microsoft.com/office/officeart/2005/8/layout/chevronAccent+Icon"/>
    <dgm:cxn modelId="{F0F0C4B8-CD9F-4413-A2E4-19F81DA78E55}" type="presParOf" srcId="{ECE833AE-B838-41C0-9EDB-5EEB097F899B}" destId="{C36CB3F2-8654-42D5-A09B-EF5024FA4C89}" srcOrd="2" destOrd="0" presId="urn:microsoft.com/office/officeart/2005/8/layout/chevronAccent+Icon"/>
    <dgm:cxn modelId="{D7B7B14D-F5AA-45F7-9D2C-C67F1CBE6314}" type="presParOf" srcId="{C36CB3F2-8654-42D5-A09B-EF5024FA4C89}" destId="{96A08E6D-D502-4FC8-93B8-9E4E145B86FE}" srcOrd="0" destOrd="0" presId="urn:microsoft.com/office/officeart/2005/8/layout/chevronAccent+Icon"/>
    <dgm:cxn modelId="{C00A8A5F-BD23-4F71-A537-E56111E708B9}" type="presParOf" srcId="{C36CB3F2-8654-42D5-A09B-EF5024FA4C89}" destId="{2B06829C-DE92-46DA-806D-3880EBB838DA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96E25F4-4094-4558-8572-EB8EC9110596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904042A9-9D25-4C42-B040-94E6D30B62B4}">
      <dgm:prSet phldrT="[Text]" custT="1"/>
      <dgm:spPr/>
      <dgm:t>
        <a:bodyPr/>
        <a:lstStyle/>
        <a:p>
          <a:r>
            <a:rPr lang="en-GB" sz="1000" b="1" dirty="0"/>
            <a:t>Predict</a:t>
          </a:r>
        </a:p>
      </dgm:t>
    </dgm:pt>
    <dgm:pt modelId="{EAD689DA-FD51-45C4-B4B9-1AC97489BD36}" type="parTrans" cxnId="{164C7095-883B-4215-8B91-4562CAABCAAF}">
      <dgm:prSet/>
      <dgm:spPr/>
      <dgm:t>
        <a:bodyPr/>
        <a:lstStyle/>
        <a:p>
          <a:endParaRPr lang="en-GB"/>
        </a:p>
      </dgm:t>
    </dgm:pt>
    <dgm:pt modelId="{60FD58A4-3FF6-48BB-BF02-42A7DE0817CC}" type="sibTrans" cxnId="{164C7095-883B-4215-8B91-4562CAABCAAF}">
      <dgm:prSet/>
      <dgm:spPr/>
      <dgm:t>
        <a:bodyPr/>
        <a:lstStyle/>
        <a:p>
          <a:endParaRPr lang="en-GB"/>
        </a:p>
      </dgm:t>
    </dgm:pt>
    <dgm:pt modelId="{5D0C2690-8047-486F-9439-5C974A8BB2C2}">
      <dgm:prSet phldrT="[Text]"/>
      <dgm:spPr/>
      <dgm:t>
        <a:bodyPr/>
        <a:lstStyle/>
        <a:p>
          <a:r>
            <a:rPr lang="en-GB" dirty="0"/>
            <a:t>Run</a:t>
          </a:r>
        </a:p>
      </dgm:t>
    </dgm:pt>
    <dgm:pt modelId="{BD109BA5-5A03-47BB-9ED6-9165A5193CC9}" type="parTrans" cxnId="{29BE3486-0D98-4993-A83B-2D5FA8E7A711}">
      <dgm:prSet/>
      <dgm:spPr/>
      <dgm:t>
        <a:bodyPr/>
        <a:lstStyle/>
        <a:p>
          <a:endParaRPr lang="en-GB"/>
        </a:p>
      </dgm:t>
    </dgm:pt>
    <dgm:pt modelId="{4743A503-B7D1-4F5E-B304-E6C490530E8A}" type="sibTrans" cxnId="{29BE3486-0D98-4993-A83B-2D5FA8E7A711}">
      <dgm:prSet/>
      <dgm:spPr/>
      <dgm:t>
        <a:bodyPr/>
        <a:lstStyle/>
        <a:p>
          <a:endParaRPr lang="en-GB"/>
        </a:p>
      </dgm:t>
    </dgm:pt>
    <dgm:pt modelId="{865D96DB-7F8B-4FDD-B07F-8A976FA6B22B}">
      <dgm:prSet phldrT="[Text]"/>
      <dgm:spPr/>
      <dgm:t>
        <a:bodyPr/>
        <a:lstStyle/>
        <a:p>
          <a:r>
            <a:rPr lang="en-GB" dirty="0"/>
            <a:t>Investigate</a:t>
          </a:r>
        </a:p>
      </dgm:t>
    </dgm:pt>
    <dgm:pt modelId="{4961DDA7-1201-4D74-92B5-E778CFF08BE9}" type="parTrans" cxnId="{87D6AC20-B96C-4720-B695-6CB1A60CF7B3}">
      <dgm:prSet/>
      <dgm:spPr/>
      <dgm:t>
        <a:bodyPr/>
        <a:lstStyle/>
        <a:p>
          <a:endParaRPr lang="en-GB"/>
        </a:p>
      </dgm:t>
    </dgm:pt>
    <dgm:pt modelId="{687C7115-BC5A-415E-BD1C-8BD5CFB09D93}" type="sibTrans" cxnId="{87D6AC20-B96C-4720-B695-6CB1A60CF7B3}">
      <dgm:prSet/>
      <dgm:spPr/>
      <dgm:t>
        <a:bodyPr/>
        <a:lstStyle/>
        <a:p>
          <a:endParaRPr lang="en-GB"/>
        </a:p>
      </dgm:t>
    </dgm:pt>
    <dgm:pt modelId="{ECE833AE-B838-41C0-9EDB-5EEB097F899B}" type="pres">
      <dgm:prSet presAssocID="{596E25F4-4094-4558-8572-EB8EC9110596}" presName="Name0" presStyleCnt="0">
        <dgm:presLayoutVars>
          <dgm:dir/>
          <dgm:resizeHandles val="exact"/>
        </dgm:presLayoutVars>
      </dgm:prSet>
      <dgm:spPr/>
    </dgm:pt>
    <dgm:pt modelId="{8AD3ACB2-2819-4C7F-B598-16A03FA861A5}" type="pres">
      <dgm:prSet presAssocID="{904042A9-9D25-4C42-B040-94E6D30B62B4}" presName="composite" presStyleCnt="0"/>
      <dgm:spPr/>
    </dgm:pt>
    <dgm:pt modelId="{BF25B3B8-5E23-41DB-B660-1E9B4432A7D4}" type="pres">
      <dgm:prSet presAssocID="{904042A9-9D25-4C42-B040-94E6D30B62B4}" presName="bgChev" presStyleLbl="node1" presStyleIdx="0" presStyleCnt="3"/>
      <dgm:spPr>
        <a:solidFill>
          <a:srgbClr val="D81F7C"/>
        </a:solidFill>
      </dgm:spPr>
    </dgm:pt>
    <dgm:pt modelId="{9B18E392-3293-4D57-BDC2-61257FA55765}" type="pres">
      <dgm:prSet presAssocID="{904042A9-9D25-4C42-B040-94E6D30B62B4}" presName="txNode" presStyleLbl="fgAcc1" presStyleIdx="0" presStyleCnt="3">
        <dgm:presLayoutVars>
          <dgm:bulletEnabled val="1"/>
        </dgm:presLayoutVars>
      </dgm:prSet>
      <dgm:spPr/>
    </dgm:pt>
    <dgm:pt modelId="{67318427-1D0F-42C0-AC16-A45B5C5819A5}" type="pres">
      <dgm:prSet presAssocID="{60FD58A4-3FF6-48BB-BF02-42A7DE0817CC}" presName="compositeSpace" presStyleCnt="0"/>
      <dgm:spPr/>
    </dgm:pt>
    <dgm:pt modelId="{02F8C4EB-488C-48B4-84A4-44DF6F000E7A}" type="pres">
      <dgm:prSet presAssocID="{5D0C2690-8047-486F-9439-5C974A8BB2C2}" presName="composite" presStyleCnt="0"/>
      <dgm:spPr/>
    </dgm:pt>
    <dgm:pt modelId="{84D16E37-56E1-478C-AFC8-39C64A3461CA}" type="pres">
      <dgm:prSet presAssocID="{5D0C2690-8047-486F-9439-5C974A8BB2C2}" presName="bgChev" presStyleLbl="node1" presStyleIdx="1" presStyleCnt="3"/>
      <dgm:spPr>
        <a:solidFill>
          <a:srgbClr val="D81F7C"/>
        </a:solidFill>
      </dgm:spPr>
    </dgm:pt>
    <dgm:pt modelId="{0C6DD586-561A-487C-B567-90B46BC2F846}" type="pres">
      <dgm:prSet presAssocID="{5D0C2690-8047-486F-9439-5C974A8BB2C2}" presName="txNode" presStyleLbl="fgAcc1" presStyleIdx="1" presStyleCnt="3">
        <dgm:presLayoutVars>
          <dgm:bulletEnabled val="1"/>
        </dgm:presLayoutVars>
      </dgm:prSet>
      <dgm:spPr/>
    </dgm:pt>
    <dgm:pt modelId="{469EE553-5696-4E4D-8DD5-CE35DB96F80B}" type="pres">
      <dgm:prSet presAssocID="{4743A503-B7D1-4F5E-B304-E6C490530E8A}" presName="compositeSpace" presStyleCnt="0"/>
      <dgm:spPr/>
    </dgm:pt>
    <dgm:pt modelId="{70F48B2C-816A-4C92-809A-60958BBBC8D0}" type="pres">
      <dgm:prSet presAssocID="{865D96DB-7F8B-4FDD-B07F-8A976FA6B22B}" presName="composite" presStyleCnt="0"/>
      <dgm:spPr/>
    </dgm:pt>
    <dgm:pt modelId="{FA60D0C0-8819-4F04-AE46-D446669581F2}" type="pres">
      <dgm:prSet presAssocID="{865D96DB-7F8B-4FDD-B07F-8A976FA6B22B}" presName="bgChev" presStyleLbl="node1" presStyleIdx="2" presStyleCnt="3"/>
      <dgm:spPr>
        <a:solidFill>
          <a:srgbClr val="D81F7C"/>
        </a:solidFill>
      </dgm:spPr>
    </dgm:pt>
    <dgm:pt modelId="{24319FAE-15C8-42AC-B0E9-DCB99A1BE674}" type="pres">
      <dgm:prSet presAssocID="{865D96DB-7F8B-4FDD-B07F-8A976FA6B22B}" presName="txNode" presStyleLbl="fgAcc1" presStyleIdx="2" presStyleCnt="3">
        <dgm:presLayoutVars>
          <dgm:bulletEnabled val="1"/>
        </dgm:presLayoutVars>
      </dgm:prSet>
      <dgm:spPr/>
    </dgm:pt>
  </dgm:ptLst>
  <dgm:cxnLst>
    <dgm:cxn modelId="{3250F216-10B6-481C-9428-744C40714FFA}" type="presOf" srcId="{5D0C2690-8047-486F-9439-5C974A8BB2C2}" destId="{0C6DD586-561A-487C-B567-90B46BC2F846}" srcOrd="0" destOrd="0" presId="urn:microsoft.com/office/officeart/2005/8/layout/chevronAccent+Icon"/>
    <dgm:cxn modelId="{87D6AC20-B96C-4720-B695-6CB1A60CF7B3}" srcId="{596E25F4-4094-4558-8572-EB8EC9110596}" destId="{865D96DB-7F8B-4FDD-B07F-8A976FA6B22B}" srcOrd="2" destOrd="0" parTransId="{4961DDA7-1201-4D74-92B5-E778CFF08BE9}" sibTransId="{687C7115-BC5A-415E-BD1C-8BD5CFB09D93}"/>
    <dgm:cxn modelId="{E6EE9868-3FDF-48D7-BB56-0BF862BDCBDF}" type="presOf" srcId="{904042A9-9D25-4C42-B040-94E6D30B62B4}" destId="{9B18E392-3293-4D57-BDC2-61257FA55765}" srcOrd="0" destOrd="0" presId="urn:microsoft.com/office/officeart/2005/8/layout/chevronAccent+Icon"/>
    <dgm:cxn modelId="{29F97D7A-C744-4B6B-BAA1-9C77FE6BD17B}" type="presOf" srcId="{596E25F4-4094-4558-8572-EB8EC9110596}" destId="{ECE833AE-B838-41C0-9EDB-5EEB097F899B}" srcOrd="0" destOrd="0" presId="urn:microsoft.com/office/officeart/2005/8/layout/chevronAccent+Icon"/>
    <dgm:cxn modelId="{29BE3486-0D98-4993-A83B-2D5FA8E7A711}" srcId="{596E25F4-4094-4558-8572-EB8EC9110596}" destId="{5D0C2690-8047-486F-9439-5C974A8BB2C2}" srcOrd="1" destOrd="0" parTransId="{BD109BA5-5A03-47BB-9ED6-9165A5193CC9}" sibTransId="{4743A503-B7D1-4F5E-B304-E6C490530E8A}"/>
    <dgm:cxn modelId="{164C7095-883B-4215-8B91-4562CAABCAAF}" srcId="{596E25F4-4094-4558-8572-EB8EC9110596}" destId="{904042A9-9D25-4C42-B040-94E6D30B62B4}" srcOrd="0" destOrd="0" parTransId="{EAD689DA-FD51-45C4-B4B9-1AC97489BD36}" sibTransId="{60FD58A4-3FF6-48BB-BF02-42A7DE0817CC}"/>
    <dgm:cxn modelId="{BB5608B4-9FDE-48B7-85BD-024E33055076}" type="presOf" srcId="{865D96DB-7F8B-4FDD-B07F-8A976FA6B22B}" destId="{24319FAE-15C8-42AC-B0E9-DCB99A1BE674}" srcOrd="0" destOrd="0" presId="urn:microsoft.com/office/officeart/2005/8/layout/chevronAccent+Icon"/>
    <dgm:cxn modelId="{E2FFCA28-7304-4597-AE33-54927181C1F0}" type="presParOf" srcId="{ECE833AE-B838-41C0-9EDB-5EEB097F899B}" destId="{8AD3ACB2-2819-4C7F-B598-16A03FA861A5}" srcOrd="0" destOrd="0" presId="urn:microsoft.com/office/officeart/2005/8/layout/chevronAccent+Icon"/>
    <dgm:cxn modelId="{708E4B2A-DA94-4EDB-A7E4-88753324F9D0}" type="presParOf" srcId="{8AD3ACB2-2819-4C7F-B598-16A03FA861A5}" destId="{BF25B3B8-5E23-41DB-B660-1E9B4432A7D4}" srcOrd="0" destOrd="0" presId="urn:microsoft.com/office/officeart/2005/8/layout/chevronAccent+Icon"/>
    <dgm:cxn modelId="{CCB5A869-939D-45F5-A887-2806148622AF}" type="presParOf" srcId="{8AD3ACB2-2819-4C7F-B598-16A03FA861A5}" destId="{9B18E392-3293-4D57-BDC2-61257FA55765}" srcOrd="1" destOrd="0" presId="urn:microsoft.com/office/officeart/2005/8/layout/chevronAccent+Icon"/>
    <dgm:cxn modelId="{55F242F7-37AA-409E-9CAF-737CBB5028E4}" type="presParOf" srcId="{ECE833AE-B838-41C0-9EDB-5EEB097F899B}" destId="{67318427-1D0F-42C0-AC16-A45B5C5819A5}" srcOrd="1" destOrd="0" presId="urn:microsoft.com/office/officeart/2005/8/layout/chevronAccent+Icon"/>
    <dgm:cxn modelId="{C8F7B68D-E17E-45C2-B549-A5A6CFD8E9D7}" type="presParOf" srcId="{ECE833AE-B838-41C0-9EDB-5EEB097F899B}" destId="{02F8C4EB-488C-48B4-84A4-44DF6F000E7A}" srcOrd="2" destOrd="0" presId="urn:microsoft.com/office/officeart/2005/8/layout/chevronAccent+Icon"/>
    <dgm:cxn modelId="{01B6C802-7349-4A79-867C-0804C4EBCF8E}" type="presParOf" srcId="{02F8C4EB-488C-48B4-84A4-44DF6F000E7A}" destId="{84D16E37-56E1-478C-AFC8-39C64A3461CA}" srcOrd="0" destOrd="0" presId="urn:microsoft.com/office/officeart/2005/8/layout/chevronAccent+Icon"/>
    <dgm:cxn modelId="{C574EF79-7DC3-4AAF-8813-E823439BE2ED}" type="presParOf" srcId="{02F8C4EB-488C-48B4-84A4-44DF6F000E7A}" destId="{0C6DD586-561A-487C-B567-90B46BC2F846}" srcOrd="1" destOrd="0" presId="urn:microsoft.com/office/officeart/2005/8/layout/chevronAccent+Icon"/>
    <dgm:cxn modelId="{EFEBC38B-FDCE-402E-96C0-76E4F22C7C7F}" type="presParOf" srcId="{ECE833AE-B838-41C0-9EDB-5EEB097F899B}" destId="{469EE553-5696-4E4D-8DD5-CE35DB96F80B}" srcOrd="3" destOrd="0" presId="urn:microsoft.com/office/officeart/2005/8/layout/chevronAccent+Icon"/>
    <dgm:cxn modelId="{DC4EF8FA-1923-40D0-AB88-C069D84F28B2}" type="presParOf" srcId="{ECE833AE-B838-41C0-9EDB-5EEB097F899B}" destId="{70F48B2C-816A-4C92-809A-60958BBBC8D0}" srcOrd="4" destOrd="0" presId="urn:microsoft.com/office/officeart/2005/8/layout/chevronAccent+Icon"/>
    <dgm:cxn modelId="{C94C8E66-673C-4870-BBFE-2FD446F6C03F}" type="presParOf" srcId="{70F48B2C-816A-4C92-809A-60958BBBC8D0}" destId="{FA60D0C0-8819-4F04-AE46-D446669581F2}" srcOrd="0" destOrd="0" presId="urn:microsoft.com/office/officeart/2005/8/layout/chevronAccent+Icon"/>
    <dgm:cxn modelId="{35378DF6-2E67-4362-8E32-46A02C115E2C}" type="presParOf" srcId="{70F48B2C-816A-4C92-809A-60958BBBC8D0}" destId="{24319FAE-15C8-42AC-B0E9-DCB99A1BE674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96E25F4-4094-4558-8572-EB8EC9110596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904042A9-9D25-4C42-B040-94E6D30B62B4}">
      <dgm:prSet phldrT="[Text]" custT="1"/>
      <dgm:spPr/>
      <dgm:t>
        <a:bodyPr/>
        <a:lstStyle/>
        <a:p>
          <a:r>
            <a:rPr lang="en-GB" sz="1500" b="1" dirty="0"/>
            <a:t>Modify</a:t>
          </a:r>
        </a:p>
      </dgm:t>
    </dgm:pt>
    <dgm:pt modelId="{EAD689DA-FD51-45C4-B4B9-1AC97489BD36}" type="parTrans" cxnId="{164C7095-883B-4215-8B91-4562CAABCAAF}">
      <dgm:prSet/>
      <dgm:spPr/>
      <dgm:t>
        <a:bodyPr/>
        <a:lstStyle/>
        <a:p>
          <a:endParaRPr lang="en-GB"/>
        </a:p>
      </dgm:t>
    </dgm:pt>
    <dgm:pt modelId="{60FD58A4-3FF6-48BB-BF02-42A7DE0817CC}" type="sibTrans" cxnId="{164C7095-883B-4215-8B91-4562CAABCAAF}">
      <dgm:prSet/>
      <dgm:spPr/>
      <dgm:t>
        <a:bodyPr/>
        <a:lstStyle/>
        <a:p>
          <a:endParaRPr lang="en-GB"/>
        </a:p>
      </dgm:t>
    </dgm:pt>
    <dgm:pt modelId="{891982B5-88BD-47F2-9A94-54011626B57C}">
      <dgm:prSet phldrT="[Text]"/>
      <dgm:spPr/>
      <dgm:t>
        <a:bodyPr/>
        <a:lstStyle/>
        <a:p>
          <a:r>
            <a:rPr lang="en-GB" dirty="0"/>
            <a:t>Make</a:t>
          </a:r>
        </a:p>
      </dgm:t>
    </dgm:pt>
    <dgm:pt modelId="{814B0F98-53EE-4779-864C-928887FCB544}" type="parTrans" cxnId="{FD8AD6F0-7336-4AAA-98EC-409067F5E6BC}">
      <dgm:prSet/>
      <dgm:spPr/>
      <dgm:t>
        <a:bodyPr/>
        <a:lstStyle/>
        <a:p>
          <a:endParaRPr lang="en-GB"/>
        </a:p>
      </dgm:t>
    </dgm:pt>
    <dgm:pt modelId="{F516B32C-E92D-4214-9E30-03D315613484}" type="sibTrans" cxnId="{FD8AD6F0-7336-4AAA-98EC-409067F5E6BC}">
      <dgm:prSet/>
      <dgm:spPr/>
      <dgm:t>
        <a:bodyPr/>
        <a:lstStyle/>
        <a:p>
          <a:endParaRPr lang="en-GB"/>
        </a:p>
      </dgm:t>
    </dgm:pt>
    <dgm:pt modelId="{ECE833AE-B838-41C0-9EDB-5EEB097F899B}" type="pres">
      <dgm:prSet presAssocID="{596E25F4-4094-4558-8572-EB8EC9110596}" presName="Name0" presStyleCnt="0">
        <dgm:presLayoutVars>
          <dgm:dir/>
          <dgm:resizeHandles val="exact"/>
        </dgm:presLayoutVars>
      </dgm:prSet>
      <dgm:spPr/>
    </dgm:pt>
    <dgm:pt modelId="{8AD3ACB2-2819-4C7F-B598-16A03FA861A5}" type="pres">
      <dgm:prSet presAssocID="{904042A9-9D25-4C42-B040-94E6D30B62B4}" presName="composite" presStyleCnt="0"/>
      <dgm:spPr/>
    </dgm:pt>
    <dgm:pt modelId="{BF25B3B8-5E23-41DB-B660-1E9B4432A7D4}" type="pres">
      <dgm:prSet presAssocID="{904042A9-9D25-4C42-B040-94E6D30B62B4}" presName="bgChev" presStyleLbl="node1" presStyleIdx="0" presStyleCnt="2"/>
      <dgm:spPr>
        <a:solidFill>
          <a:srgbClr val="6698C0"/>
        </a:solidFill>
      </dgm:spPr>
    </dgm:pt>
    <dgm:pt modelId="{9B18E392-3293-4D57-BDC2-61257FA55765}" type="pres">
      <dgm:prSet presAssocID="{904042A9-9D25-4C42-B040-94E6D30B62B4}" presName="txNode" presStyleLbl="fgAcc1" presStyleIdx="0" presStyleCnt="2">
        <dgm:presLayoutVars>
          <dgm:bulletEnabled val="1"/>
        </dgm:presLayoutVars>
      </dgm:prSet>
      <dgm:spPr/>
    </dgm:pt>
    <dgm:pt modelId="{677F8096-CC88-469A-B131-2EDBDD81214C}" type="pres">
      <dgm:prSet presAssocID="{60FD58A4-3FF6-48BB-BF02-42A7DE0817CC}" presName="compositeSpace" presStyleCnt="0"/>
      <dgm:spPr/>
    </dgm:pt>
    <dgm:pt modelId="{C36CB3F2-8654-42D5-A09B-EF5024FA4C89}" type="pres">
      <dgm:prSet presAssocID="{891982B5-88BD-47F2-9A94-54011626B57C}" presName="composite" presStyleCnt="0"/>
      <dgm:spPr/>
    </dgm:pt>
    <dgm:pt modelId="{96A08E6D-D502-4FC8-93B8-9E4E145B86FE}" type="pres">
      <dgm:prSet presAssocID="{891982B5-88BD-47F2-9A94-54011626B57C}" presName="bgChev" presStyleLbl="node1" presStyleIdx="1" presStyleCnt="2"/>
      <dgm:spPr>
        <a:solidFill>
          <a:srgbClr val="6698C0"/>
        </a:solidFill>
      </dgm:spPr>
    </dgm:pt>
    <dgm:pt modelId="{2B06829C-DE92-46DA-806D-3880EBB838DA}" type="pres">
      <dgm:prSet presAssocID="{891982B5-88BD-47F2-9A94-54011626B57C}" presName="txNode" presStyleLbl="fgAcc1" presStyleIdx="1" presStyleCnt="2">
        <dgm:presLayoutVars>
          <dgm:bulletEnabled val="1"/>
        </dgm:presLayoutVars>
      </dgm:prSet>
      <dgm:spPr/>
    </dgm:pt>
  </dgm:ptLst>
  <dgm:cxnLst>
    <dgm:cxn modelId="{E6EE9868-3FDF-48D7-BB56-0BF862BDCBDF}" type="presOf" srcId="{904042A9-9D25-4C42-B040-94E6D30B62B4}" destId="{9B18E392-3293-4D57-BDC2-61257FA55765}" srcOrd="0" destOrd="0" presId="urn:microsoft.com/office/officeart/2005/8/layout/chevronAccent+Icon"/>
    <dgm:cxn modelId="{29F97D7A-C744-4B6B-BAA1-9C77FE6BD17B}" type="presOf" srcId="{596E25F4-4094-4558-8572-EB8EC9110596}" destId="{ECE833AE-B838-41C0-9EDB-5EEB097F899B}" srcOrd="0" destOrd="0" presId="urn:microsoft.com/office/officeart/2005/8/layout/chevronAccent+Icon"/>
    <dgm:cxn modelId="{164C7095-883B-4215-8B91-4562CAABCAAF}" srcId="{596E25F4-4094-4558-8572-EB8EC9110596}" destId="{904042A9-9D25-4C42-B040-94E6D30B62B4}" srcOrd="0" destOrd="0" parTransId="{EAD689DA-FD51-45C4-B4B9-1AC97489BD36}" sibTransId="{60FD58A4-3FF6-48BB-BF02-42A7DE0817CC}"/>
    <dgm:cxn modelId="{FD8AD6F0-7336-4AAA-98EC-409067F5E6BC}" srcId="{596E25F4-4094-4558-8572-EB8EC9110596}" destId="{891982B5-88BD-47F2-9A94-54011626B57C}" srcOrd="1" destOrd="0" parTransId="{814B0F98-53EE-4779-864C-928887FCB544}" sibTransId="{F516B32C-E92D-4214-9E30-03D315613484}"/>
    <dgm:cxn modelId="{841026FF-6877-4D55-A461-7B143434CFC7}" type="presOf" srcId="{891982B5-88BD-47F2-9A94-54011626B57C}" destId="{2B06829C-DE92-46DA-806D-3880EBB838DA}" srcOrd="0" destOrd="0" presId="urn:microsoft.com/office/officeart/2005/8/layout/chevronAccent+Icon"/>
    <dgm:cxn modelId="{E2FFCA28-7304-4597-AE33-54927181C1F0}" type="presParOf" srcId="{ECE833AE-B838-41C0-9EDB-5EEB097F899B}" destId="{8AD3ACB2-2819-4C7F-B598-16A03FA861A5}" srcOrd="0" destOrd="0" presId="urn:microsoft.com/office/officeart/2005/8/layout/chevronAccent+Icon"/>
    <dgm:cxn modelId="{708E4B2A-DA94-4EDB-A7E4-88753324F9D0}" type="presParOf" srcId="{8AD3ACB2-2819-4C7F-B598-16A03FA861A5}" destId="{BF25B3B8-5E23-41DB-B660-1E9B4432A7D4}" srcOrd="0" destOrd="0" presId="urn:microsoft.com/office/officeart/2005/8/layout/chevronAccent+Icon"/>
    <dgm:cxn modelId="{CCB5A869-939D-45F5-A887-2806148622AF}" type="presParOf" srcId="{8AD3ACB2-2819-4C7F-B598-16A03FA861A5}" destId="{9B18E392-3293-4D57-BDC2-61257FA55765}" srcOrd="1" destOrd="0" presId="urn:microsoft.com/office/officeart/2005/8/layout/chevronAccent+Icon"/>
    <dgm:cxn modelId="{E0CA510D-8458-4185-BA4C-1C3F530DF639}" type="presParOf" srcId="{ECE833AE-B838-41C0-9EDB-5EEB097F899B}" destId="{677F8096-CC88-469A-B131-2EDBDD81214C}" srcOrd="1" destOrd="0" presId="urn:microsoft.com/office/officeart/2005/8/layout/chevronAccent+Icon"/>
    <dgm:cxn modelId="{F0F0C4B8-CD9F-4413-A2E4-19F81DA78E55}" type="presParOf" srcId="{ECE833AE-B838-41C0-9EDB-5EEB097F899B}" destId="{C36CB3F2-8654-42D5-A09B-EF5024FA4C89}" srcOrd="2" destOrd="0" presId="urn:microsoft.com/office/officeart/2005/8/layout/chevronAccent+Icon"/>
    <dgm:cxn modelId="{D7B7B14D-F5AA-45F7-9D2C-C67F1CBE6314}" type="presParOf" srcId="{C36CB3F2-8654-42D5-A09B-EF5024FA4C89}" destId="{96A08E6D-D502-4FC8-93B8-9E4E145B86FE}" srcOrd="0" destOrd="0" presId="urn:microsoft.com/office/officeart/2005/8/layout/chevronAccent+Icon"/>
    <dgm:cxn modelId="{C00A8A5F-BD23-4F71-A537-E56111E708B9}" type="presParOf" srcId="{C36CB3F2-8654-42D5-A09B-EF5024FA4C89}" destId="{2B06829C-DE92-46DA-806D-3880EBB838DA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96E25F4-4094-4558-8572-EB8EC9110596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904042A9-9D25-4C42-B040-94E6D30B62B4}">
      <dgm:prSet phldrT="[Text]" custT="1"/>
      <dgm:spPr/>
      <dgm:t>
        <a:bodyPr/>
        <a:lstStyle/>
        <a:p>
          <a:r>
            <a:rPr lang="en-GB" sz="1000" b="1" dirty="0"/>
            <a:t>Predict</a:t>
          </a:r>
        </a:p>
      </dgm:t>
    </dgm:pt>
    <dgm:pt modelId="{EAD689DA-FD51-45C4-B4B9-1AC97489BD36}" type="parTrans" cxnId="{164C7095-883B-4215-8B91-4562CAABCAAF}">
      <dgm:prSet/>
      <dgm:spPr/>
      <dgm:t>
        <a:bodyPr/>
        <a:lstStyle/>
        <a:p>
          <a:endParaRPr lang="en-GB"/>
        </a:p>
      </dgm:t>
    </dgm:pt>
    <dgm:pt modelId="{60FD58A4-3FF6-48BB-BF02-42A7DE0817CC}" type="sibTrans" cxnId="{164C7095-883B-4215-8B91-4562CAABCAAF}">
      <dgm:prSet/>
      <dgm:spPr/>
      <dgm:t>
        <a:bodyPr/>
        <a:lstStyle/>
        <a:p>
          <a:endParaRPr lang="en-GB"/>
        </a:p>
      </dgm:t>
    </dgm:pt>
    <dgm:pt modelId="{5D0C2690-8047-486F-9439-5C974A8BB2C2}">
      <dgm:prSet phldrT="[Text]"/>
      <dgm:spPr/>
      <dgm:t>
        <a:bodyPr/>
        <a:lstStyle/>
        <a:p>
          <a:r>
            <a:rPr lang="en-GB" dirty="0"/>
            <a:t>Run</a:t>
          </a:r>
        </a:p>
      </dgm:t>
    </dgm:pt>
    <dgm:pt modelId="{BD109BA5-5A03-47BB-9ED6-9165A5193CC9}" type="parTrans" cxnId="{29BE3486-0D98-4993-A83B-2D5FA8E7A711}">
      <dgm:prSet/>
      <dgm:spPr/>
      <dgm:t>
        <a:bodyPr/>
        <a:lstStyle/>
        <a:p>
          <a:endParaRPr lang="en-GB"/>
        </a:p>
      </dgm:t>
    </dgm:pt>
    <dgm:pt modelId="{4743A503-B7D1-4F5E-B304-E6C490530E8A}" type="sibTrans" cxnId="{29BE3486-0D98-4993-A83B-2D5FA8E7A711}">
      <dgm:prSet/>
      <dgm:spPr/>
      <dgm:t>
        <a:bodyPr/>
        <a:lstStyle/>
        <a:p>
          <a:endParaRPr lang="en-GB"/>
        </a:p>
      </dgm:t>
    </dgm:pt>
    <dgm:pt modelId="{865D96DB-7F8B-4FDD-B07F-8A976FA6B22B}">
      <dgm:prSet phldrT="[Text]"/>
      <dgm:spPr/>
      <dgm:t>
        <a:bodyPr/>
        <a:lstStyle/>
        <a:p>
          <a:r>
            <a:rPr lang="en-GB" dirty="0"/>
            <a:t>Investigate</a:t>
          </a:r>
        </a:p>
      </dgm:t>
    </dgm:pt>
    <dgm:pt modelId="{4961DDA7-1201-4D74-92B5-E778CFF08BE9}" type="parTrans" cxnId="{87D6AC20-B96C-4720-B695-6CB1A60CF7B3}">
      <dgm:prSet/>
      <dgm:spPr/>
      <dgm:t>
        <a:bodyPr/>
        <a:lstStyle/>
        <a:p>
          <a:endParaRPr lang="en-GB"/>
        </a:p>
      </dgm:t>
    </dgm:pt>
    <dgm:pt modelId="{687C7115-BC5A-415E-BD1C-8BD5CFB09D93}" type="sibTrans" cxnId="{87D6AC20-B96C-4720-B695-6CB1A60CF7B3}">
      <dgm:prSet/>
      <dgm:spPr/>
      <dgm:t>
        <a:bodyPr/>
        <a:lstStyle/>
        <a:p>
          <a:endParaRPr lang="en-GB"/>
        </a:p>
      </dgm:t>
    </dgm:pt>
    <dgm:pt modelId="{ECE833AE-B838-41C0-9EDB-5EEB097F899B}" type="pres">
      <dgm:prSet presAssocID="{596E25F4-4094-4558-8572-EB8EC9110596}" presName="Name0" presStyleCnt="0">
        <dgm:presLayoutVars>
          <dgm:dir/>
          <dgm:resizeHandles val="exact"/>
        </dgm:presLayoutVars>
      </dgm:prSet>
      <dgm:spPr/>
    </dgm:pt>
    <dgm:pt modelId="{8AD3ACB2-2819-4C7F-B598-16A03FA861A5}" type="pres">
      <dgm:prSet presAssocID="{904042A9-9D25-4C42-B040-94E6D30B62B4}" presName="composite" presStyleCnt="0"/>
      <dgm:spPr/>
    </dgm:pt>
    <dgm:pt modelId="{BF25B3B8-5E23-41DB-B660-1E9B4432A7D4}" type="pres">
      <dgm:prSet presAssocID="{904042A9-9D25-4C42-B040-94E6D30B62B4}" presName="bgChev" presStyleLbl="node1" presStyleIdx="0" presStyleCnt="3"/>
      <dgm:spPr>
        <a:solidFill>
          <a:srgbClr val="D81F7C"/>
        </a:solidFill>
      </dgm:spPr>
    </dgm:pt>
    <dgm:pt modelId="{9B18E392-3293-4D57-BDC2-61257FA55765}" type="pres">
      <dgm:prSet presAssocID="{904042A9-9D25-4C42-B040-94E6D30B62B4}" presName="txNode" presStyleLbl="fgAcc1" presStyleIdx="0" presStyleCnt="3">
        <dgm:presLayoutVars>
          <dgm:bulletEnabled val="1"/>
        </dgm:presLayoutVars>
      </dgm:prSet>
      <dgm:spPr/>
    </dgm:pt>
    <dgm:pt modelId="{67318427-1D0F-42C0-AC16-A45B5C5819A5}" type="pres">
      <dgm:prSet presAssocID="{60FD58A4-3FF6-48BB-BF02-42A7DE0817CC}" presName="compositeSpace" presStyleCnt="0"/>
      <dgm:spPr/>
    </dgm:pt>
    <dgm:pt modelId="{02F8C4EB-488C-48B4-84A4-44DF6F000E7A}" type="pres">
      <dgm:prSet presAssocID="{5D0C2690-8047-486F-9439-5C974A8BB2C2}" presName="composite" presStyleCnt="0"/>
      <dgm:spPr/>
    </dgm:pt>
    <dgm:pt modelId="{84D16E37-56E1-478C-AFC8-39C64A3461CA}" type="pres">
      <dgm:prSet presAssocID="{5D0C2690-8047-486F-9439-5C974A8BB2C2}" presName="bgChev" presStyleLbl="node1" presStyleIdx="1" presStyleCnt="3"/>
      <dgm:spPr>
        <a:solidFill>
          <a:srgbClr val="D81F7C"/>
        </a:solidFill>
      </dgm:spPr>
    </dgm:pt>
    <dgm:pt modelId="{0C6DD586-561A-487C-B567-90B46BC2F846}" type="pres">
      <dgm:prSet presAssocID="{5D0C2690-8047-486F-9439-5C974A8BB2C2}" presName="txNode" presStyleLbl="fgAcc1" presStyleIdx="1" presStyleCnt="3">
        <dgm:presLayoutVars>
          <dgm:bulletEnabled val="1"/>
        </dgm:presLayoutVars>
      </dgm:prSet>
      <dgm:spPr/>
    </dgm:pt>
    <dgm:pt modelId="{469EE553-5696-4E4D-8DD5-CE35DB96F80B}" type="pres">
      <dgm:prSet presAssocID="{4743A503-B7D1-4F5E-B304-E6C490530E8A}" presName="compositeSpace" presStyleCnt="0"/>
      <dgm:spPr/>
    </dgm:pt>
    <dgm:pt modelId="{70F48B2C-816A-4C92-809A-60958BBBC8D0}" type="pres">
      <dgm:prSet presAssocID="{865D96DB-7F8B-4FDD-B07F-8A976FA6B22B}" presName="composite" presStyleCnt="0"/>
      <dgm:spPr/>
    </dgm:pt>
    <dgm:pt modelId="{FA60D0C0-8819-4F04-AE46-D446669581F2}" type="pres">
      <dgm:prSet presAssocID="{865D96DB-7F8B-4FDD-B07F-8A976FA6B22B}" presName="bgChev" presStyleLbl="node1" presStyleIdx="2" presStyleCnt="3"/>
      <dgm:spPr>
        <a:solidFill>
          <a:srgbClr val="D81F7C"/>
        </a:solidFill>
      </dgm:spPr>
    </dgm:pt>
    <dgm:pt modelId="{24319FAE-15C8-42AC-B0E9-DCB99A1BE674}" type="pres">
      <dgm:prSet presAssocID="{865D96DB-7F8B-4FDD-B07F-8A976FA6B22B}" presName="txNode" presStyleLbl="fgAcc1" presStyleIdx="2" presStyleCnt="3">
        <dgm:presLayoutVars>
          <dgm:bulletEnabled val="1"/>
        </dgm:presLayoutVars>
      </dgm:prSet>
      <dgm:spPr/>
    </dgm:pt>
  </dgm:ptLst>
  <dgm:cxnLst>
    <dgm:cxn modelId="{3250F216-10B6-481C-9428-744C40714FFA}" type="presOf" srcId="{5D0C2690-8047-486F-9439-5C974A8BB2C2}" destId="{0C6DD586-561A-487C-B567-90B46BC2F846}" srcOrd="0" destOrd="0" presId="urn:microsoft.com/office/officeart/2005/8/layout/chevronAccent+Icon"/>
    <dgm:cxn modelId="{87D6AC20-B96C-4720-B695-6CB1A60CF7B3}" srcId="{596E25F4-4094-4558-8572-EB8EC9110596}" destId="{865D96DB-7F8B-4FDD-B07F-8A976FA6B22B}" srcOrd="2" destOrd="0" parTransId="{4961DDA7-1201-4D74-92B5-E778CFF08BE9}" sibTransId="{687C7115-BC5A-415E-BD1C-8BD5CFB09D93}"/>
    <dgm:cxn modelId="{E6EE9868-3FDF-48D7-BB56-0BF862BDCBDF}" type="presOf" srcId="{904042A9-9D25-4C42-B040-94E6D30B62B4}" destId="{9B18E392-3293-4D57-BDC2-61257FA55765}" srcOrd="0" destOrd="0" presId="urn:microsoft.com/office/officeart/2005/8/layout/chevronAccent+Icon"/>
    <dgm:cxn modelId="{29F97D7A-C744-4B6B-BAA1-9C77FE6BD17B}" type="presOf" srcId="{596E25F4-4094-4558-8572-EB8EC9110596}" destId="{ECE833AE-B838-41C0-9EDB-5EEB097F899B}" srcOrd="0" destOrd="0" presId="urn:microsoft.com/office/officeart/2005/8/layout/chevronAccent+Icon"/>
    <dgm:cxn modelId="{29BE3486-0D98-4993-A83B-2D5FA8E7A711}" srcId="{596E25F4-4094-4558-8572-EB8EC9110596}" destId="{5D0C2690-8047-486F-9439-5C974A8BB2C2}" srcOrd="1" destOrd="0" parTransId="{BD109BA5-5A03-47BB-9ED6-9165A5193CC9}" sibTransId="{4743A503-B7D1-4F5E-B304-E6C490530E8A}"/>
    <dgm:cxn modelId="{164C7095-883B-4215-8B91-4562CAABCAAF}" srcId="{596E25F4-4094-4558-8572-EB8EC9110596}" destId="{904042A9-9D25-4C42-B040-94E6D30B62B4}" srcOrd="0" destOrd="0" parTransId="{EAD689DA-FD51-45C4-B4B9-1AC97489BD36}" sibTransId="{60FD58A4-3FF6-48BB-BF02-42A7DE0817CC}"/>
    <dgm:cxn modelId="{BB5608B4-9FDE-48B7-85BD-024E33055076}" type="presOf" srcId="{865D96DB-7F8B-4FDD-B07F-8A976FA6B22B}" destId="{24319FAE-15C8-42AC-B0E9-DCB99A1BE674}" srcOrd="0" destOrd="0" presId="urn:microsoft.com/office/officeart/2005/8/layout/chevronAccent+Icon"/>
    <dgm:cxn modelId="{E2FFCA28-7304-4597-AE33-54927181C1F0}" type="presParOf" srcId="{ECE833AE-B838-41C0-9EDB-5EEB097F899B}" destId="{8AD3ACB2-2819-4C7F-B598-16A03FA861A5}" srcOrd="0" destOrd="0" presId="urn:microsoft.com/office/officeart/2005/8/layout/chevronAccent+Icon"/>
    <dgm:cxn modelId="{708E4B2A-DA94-4EDB-A7E4-88753324F9D0}" type="presParOf" srcId="{8AD3ACB2-2819-4C7F-B598-16A03FA861A5}" destId="{BF25B3B8-5E23-41DB-B660-1E9B4432A7D4}" srcOrd="0" destOrd="0" presId="urn:microsoft.com/office/officeart/2005/8/layout/chevronAccent+Icon"/>
    <dgm:cxn modelId="{CCB5A869-939D-45F5-A887-2806148622AF}" type="presParOf" srcId="{8AD3ACB2-2819-4C7F-B598-16A03FA861A5}" destId="{9B18E392-3293-4D57-BDC2-61257FA55765}" srcOrd="1" destOrd="0" presId="urn:microsoft.com/office/officeart/2005/8/layout/chevronAccent+Icon"/>
    <dgm:cxn modelId="{55F242F7-37AA-409E-9CAF-737CBB5028E4}" type="presParOf" srcId="{ECE833AE-B838-41C0-9EDB-5EEB097F899B}" destId="{67318427-1D0F-42C0-AC16-A45B5C5819A5}" srcOrd="1" destOrd="0" presId="urn:microsoft.com/office/officeart/2005/8/layout/chevronAccent+Icon"/>
    <dgm:cxn modelId="{C8F7B68D-E17E-45C2-B549-A5A6CFD8E9D7}" type="presParOf" srcId="{ECE833AE-B838-41C0-9EDB-5EEB097F899B}" destId="{02F8C4EB-488C-48B4-84A4-44DF6F000E7A}" srcOrd="2" destOrd="0" presId="urn:microsoft.com/office/officeart/2005/8/layout/chevronAccent+Icon"/>
    <dgm:cxn modelId="{01B6C802-7349-4A79-867C-0804C4EBCF8E}" type="presParOf" srcId="{02F8C4EB-488C-48B4-84A4-44DF6F000E7A}" destId="{84D16E37-56E1-478C-AFC8-39C64A3461CA}" srcOrd="0" destOrd="0" presId="urn:microsoft.com/office/officeart/2005/8/layout/chevronAccent+Icon"/>
    <dgm:cxn modelId="{C574EF79-7DC3-4AAF-8813-E823439BE2ED}" type="presParOf" srcId="{02F8C4EB-488C-48B4-84A4-44DF6F000E7A}" destId="{0C6DD586-561A-487C-B567-90B46BC2F846}" srcOrd="1" destOrd="0" presId="urn:microsoft.com/office/officeart/2005/8/layout/chevronAccent+Icon"/>
    <dgm:cxn modelId="{EFEBC38B-FDCE-402E-96C0-76E4F22C7C7F}" type="presParOf" srcId="{ECE833AE-B838-41C0-9EDB-5EEB097F899B}" destId="{469EE553-5696-4E4D-8DD5-CE35DB96F80B}" srcOrd="3" destOrd="0" presId="urn:microsoft.com/office/officeart/2005/8/layout/chevronAccent+Icon"/>
    <dgm:cxn modelId="{DC4EF8FA-1923-40D0-AB88-C069D84F28B2}" type="presParOf" srcId="{ECE833AE-B838-41C0-9EDB-5EEB097F899B}" destId="{70F48B2C-816A-4C92-809A-60958BBBC8D0}" srcOrd="4" destOrd="0" presId="urn:microsoft.com/office/officeart/2005/8/layout/chevronAccent+Icon"/>
    <dgm:cxn modelId="{C94C8E66-673C-4870-BBFE-2FD446F6C03F}" type="presParOf" srcId="{70F48B2C-816A-4C92-809A-60958BBBC8D0}" destId="{FA60D0C0-8819-4F04-AE46-D446669581F2}" srcOrd="0" destOrd="0" presId="urn:microsoft.com/office/officeart/2005/8/layout/chevronAccent+Icon"/>
    <dgm:cxn modelId="{35378DF6-2E67-4362-8E32-46A02C115E2C}" type="presParOf" srcId="{70F48B2C-816A-4C92-809A-60958BBBC8D0}" destId="{24319FAE-15C8-42AC-B0E9-DCB99A1BE674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96E25F4-4094-4558-8572-EB8EC9110596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904042A9-9D25-4C42-B040-94E6D30B62B4}">
      <dgm:prSet phldrT="[Text]"/>
      <dgm:spPr/>
      <dgm:t>
        <a:bodyPr/>
        <a:lstStyle/>
        <a:p>
          <a:r>
            <a:rPr lang="en-GB" dirty="0"/>
            <a:t>Modify</a:t>
          </a:r>
        </a:p>
      </dgm:t>
    </dgm:pt>
    <dgm:pt modelId="{EAD689DA-FD51-45C4-B4B9-1AC97489BD36}" type="parTrans" cxnId="{164C7095-883B-4215-8B91-4562CAABCAAF}">
      <dgm:prSet/>
      <dgm:spPr/>
      <dgm:t>
        <a:bodyPr/>
        <a:lstStyle/>
        <a:p>
          <a:endParaRPr lang="en-GB"/>
        </a:p>
      </dgm:t>
    </dgm:pt>
    <dgm:pt modelId="{60FD58A4-3FF6-48BB-BF02-42A7DE0817CC}" type="sibTrans" cxnId="{164C7095-883B-4215-8B91-4562CAABCAAF}">
      <dgm:prSet/>
      <dgm:spPr/>
      <dgm:t>
        <a:bodyPr/>
        <a:lstStyle/>
        <a:p>
          <a:endParaRPr lang="en-GB"/>
        </a:p>
      </dgm:t>
    </dgm:pt>
    <dgm:pt modelId="{891982B5-88BD-47F2-9A94-54011626B57C}">
      <dgm:prSet phldrT="[Text]" custT="1"/>
      <dgm:spPr/>
      <dgm:t>
        <a:bodyPr/>
        <a:lstStyle/>
        <a:p>
          <a:r>
            <a:rPr lang="en-GB" sz="1200" b="0" dirty="0"/>
            <a:t>Make</a:t>
          </a:r>
        </a:p>
      </dgm:t>
    </dgm:pt>
    <dgm:pt modelId="{814B0F98-53EE-4779-864C-928887FCB544}" type="parTrans" cxnId="{FD8AD6F0-7336-4AAA-98EC-409067F5E6BC}">
      <dgm:prSet/>
      <dgm:spPr/>
      <dgm:t>
        <a:bodyPr/>
        <a:lstStyle/>
        <a:p>
          <a:endParaRPr lang="en-GB"/>
        </a:p>
      </dgm:t>
    </dgm:pt>
    <dgm:pt modelId="{F516B32C-E92D-4214-9E30-03D315613484}" type="sibTrans" cxnId="{FD8AD6F0-7336-4AAA-98EC-409067F5E6BC}">
      <dgm:prSet/>
      <dgm:spPr/>
      <dgm:t>
        <a:bodyPr/>
        <a:lstStyle/>
        <a:p>
          <a:endParaRPr lang="en-GB"/>
        </a:p>
      </dgm:t>
    </dgm:pt>
    <dgm:pt modelId="{ECE833AE-B838-41C0-9EDB-5EEB097F899B}" type="pres">
      <dgm:prSet presAssocID="{596E25F4-4094-4558-8572-EB8EC9110596}" presName="Name0" presStyleCnt="0">
        <dgm:presLayoutVars>
          <dgm:dir/>
          <dgm:resizeHandles val="exact"/>
        </dgm:presLayoutVars>
      </dgm:prSet>
      <dgm:spPr/>
    </dgm:pt>
    <dgm:pt modelId="{8AD3ACB2-2819-4C7F-B598-16A03FA861A5}" type="pres">
      <dgm:prSet presAssocID="{904042A9-9D25-4C42-B040-94E6D30B62B4}" presName="composite" presStyleCnt="0"/>
      <dgm:spPr/>
    </dgm:pt>
    <dgm:pt modelId="{BF25B3B8-5E23-41DB-B660-1E9B4432A7D4}" type="pres">
      <dgm:prSet presAssocID="{904042A9-9D25-4C42-B040-94E6D30B62B4}" presName="bgChev" presStyleLbl="node1" presStyleIdx="0" presStyleCnt="2"/>
      <dgm:spPr>
        <a:solidFill>
          <a:srgbClr val="6698C0"/>
        </a:solidFill>
      </dgm:spPr>
    </dgm:pt>
    <dgm:pt modelId="{9B18E392-3293-4D57-BDC2-61257FA55765}" type="pres">
      <dgm:prSet presAssocID="{904042A9-9D25-4C42-B040-94E6D30B62B4}" presName="txNode" presStyleLbl="fgAcc1" presStyleIdx="0" presStyleCnt="2">
        <dgm:presLayoutVars>
          <dgm:bulletEnabled val="1"/>
        </dgm:presLayoutVars>
      </dgm:prSet>
      <dgm:spPr/>
    </dgm:pt>
    <dgm:pt modelId="{677F8096-CC88-469A-B131-2EDBDD81214C}" type="pres">
      <dgm:prSet presAssocID="{60FD58A4-3FF6-48BB-BF02-42A7DE0817CC}" presName="compositeSpace" presStyleCnt="0"/>
      <dgm:spPr/>
    </dgm:pt>
    <dgm:pt modelId="{C36CB3F2-8654-42D5-A09B-EF5024FA4C89}" type="pres">
      <dgm:prSet presAssocID="{891982B5-88BD-47F2-9A94-54011626B57C}" presName="composite" presStyleCnt="0"/>
      <dgm:spPr/>
    </dgm:pt>
    <dgm:pt modelId="{96A08E6D-D502-4FC8-93B8-9E4E145B86FE}" type="pres">
      <dgm:prSet presAssocID="{891982B5-88BD-47F2-9A94-54011626B57C}" presName="bgChev" presStyleLbl="node1" presStyleIdx="1" presStyleCnt="2"/>
      <dgm:spPr>
        <a:solidFill>
          <a:srgbClr val="6698C0"/>
        </a:solidFill>
      </dgm:spPr>
    </dgm:pt>
    <dgm:pt modelId="{2B06829C-DE92-46DA-806D-3880EBB838DA}" type="pres">
      <dgm:prSet presAssocID="{891982B5-88BD-47F2-9A94-54011626B57C}" presName="txNode" presStyleLbl="fgAcc1" presStyleIdx="1" presStyleCnt="2">
        <dgm:presLayoutVars>
          <dgm:bulletEnabled val="1"/>
        </dgm:presLayoutVars>
      </dgm:prSet>
      <dgm:spPr/>
    </dgm:pt>
  </dgm:ptLst>
  <dgm:cxnLst>
    <dgm:cxn modelId="{E6EE9868-3FDF-48D7-BB56-0BF862BDCBDF}" type="presOf" srcId="{904042A9-9D25-4C42-B040-94E6D30B62B4}" destId="{9B18E392-3293-4D57-BDC2-61257FA55765}" srcOrd="0" destOrd="0" presId="urn:microsoft.com/office/officeart/2005/8/layout/chevronAccent+Icon"/>
    <dgm:cxn modelId="{29F97D7A-C744-4B6B-BAA1-9C77FE6BD17B}" type="presOf" srcId="{596E25F4-4094-4558-8572-EB8EC9110596}" destId="{ECE833AE-B838-41C0-9EDB-5EEB097F899B}" srcOrd="0" destOrd="0" presId="urn:microsoft.com/office/officeart/2005/8/layout/chevronAccent+Icon"/>
    <dgm:cxn modelId="{164C7095-883B-4215-8B91-4562CAABCAAF}" srcId="{596E25F4-4094-4558-8572-EB8EC9110596}" destId="{904042A9-9D25-4C42-B040-94E6D30B62B4}" srcOrd="0" destOrd="0" parTransId="{EAD689DA-FD51-45C4-B4B9-1AC97489BD36}" sibTransId="{60FD58A4-3FF6-48BB-BF02-42A7DE0817CC}"/>
    <dgm:cxn modelId="{FD8AD6F0-7336-4AAA-98EC-409067F5E6BC}" srcId="{596E25F4-4094-4558-8572-EB8EC9110596}" destId="{891982B5-88BD-47F2-9A94-54011626B57C}" srcOrd="1" destOrd="0" parTransId="{814B0F98-53EE-4779-864C-928887FCB544}" sibTransId="{F516B32C-E92D-4214-9E30-03D315613484}"/>
    <dgm:cxn modelId="{841026FF-6877-4D55-A461-7B143434CFC7}" type="presOf" srcId="{891982B5-88BD-47F2-9A94-54011626B57C}" destId="{2B06829C-DE92-46DA-806D-3880EBB838DA}" srcOrd="0" destOrd="0" presId="urn:microsoft.com/office/officeart/2005/8/layout/chevronAccent+Icon"/>
    <dgm:cxn modelId="{E2FFCA28-7304-4597-AE33-54927181C1F0}" type="presParOf" srcId="{ECE833AE-B838-41C0-9EDB-5EEB097F899B}" destId="{8AD3ACB2-2819-4C7F-B598-16A03FA861A5}" srcOrd="0" destOrd="0" presId="urn:microsoft.com/office/officeart/2005/8/layout/chevronAccent+Icon"/>
    <dgm:cxn modelId="{708E4B2A-DA94-4EDB-A7E4-88753324F9D0}" type="presParOf" srcId="{8AD3ACB2-2819-4C7F-B598-16A03FA861A5}" destId="{BF25B3B8-5E23-41DB-B660-1E9B4432A7D4}" srcOrd="0" destOrd="0" presId="urn:microsoft.com/office/officeart/2005/8/layout/chevronAccent+Icon"/>
    <dgm:cxn modelId="{CCB5A869-939D-45F5-A887-2806148622AF}" type="presParOf" srcId="{8AD3ACB2-2819-4C7F-B598-16A03FA861A5}" destId="{9B18E392-3293-4D57-BDC2-61257FA55765}" srcOrd="1" destOrd="0" presId="urn:microsoft.com/office/officeart/2005/8/layout/chevronAccent+Icon"/>
    <dgm:cxn modelId="{E0CA510D-8458-4185-BA4C-1C3F530DF639}" type="presParOf" srcId="{ECE833AE-B838-41C0-9EDB-5EEB097F899B}" destId="{677F8096-CC88-469A-B131-2EDBDD81214C}" srcOrd="1" destOrd="0" presId="urn:microsoft.com/office/officeart/2005/8/layout/chevronAccent+Icon"/>
    <dgm:cxn modelId="{F0F0C4B8-CD9F-4413-A2E4-19F81DA78E55}" type="presParOf" srcId="{ECE833AE-B838-41C0-9EDB-5EEB097F899B}" destId="{C36CB3F2-8654-42D5-A09B-EF5024FA4C89}" srcOrd="2" destOrd="0" presId="urn:microsoft.com/office/officeart/2005/8/layout/chevronAccent+Icon"/>
    <dgm:cxn modelId="{D7B7B14D-F5AA-45F7-9D2C-C67F1CBE6314}" type="presParOf" srcId="{C36CB3F2-8654-42D5-A09B-EF5024FA4C89}" destId="{96A08E6D-D502-4FC8-93B8-9E4E145B86FE}" srcOrd="0" destOrd="0" presId="urn:microsoft.com/office/officeart/2005/8/layout/chevronAccent+Icon"/>
    <dgm:cxn modelId="{C00A8A5F-BD23-4F71-A537-E56111E708B9}" type="presParOf" srcId="{C36CB3F2-8654-42D5-A09B-EF5024FA4C89}" destId="{2B06829C-DE92-46DA-806D-3880EBB838DA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596E25F4-4094-4558-8572-EB8EC9110596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904042A9-9D25-4C42-B040-94E6D30B62B4}">
      <dgm:prSet phldrT="[Text]" custT="1"/>
      <dgm:spPr/>
      <dgm:t>
        <a:bodyPr/>
        <a:lstStyle/>
        <a:p>
          <a:r>
            <a:rPr lang="en-GB" sz="1000" b="1" dirty="0"/>
            <a:t>Predict</a:t>
          </a:r>
        </a:p>
      </dgm:t>
    </dgm:pt>
    <dgm:pt modelId="{EAD689DA-FD51-45C4-B4B9-1AC97489BD36}" type="parTrans" cxnId="{164C7095-883B-4215-8B91-4562CAABCAAF}">
      <dgm:prSet/>
      <dgm:spPr/>
      <dgm:t>
        <a:bodyPr/>
        <a:lstStyle/>
        <a:p>
          <a:endParaRPr lang="en-GB"/>
        </a:p>
      </dgm:t>
    </dgm:pt>
    <dgm:pt modelId="{60FD58A4-3FF6-48BB-BF02-42A7DE0817CC}" type="sibTrans" cxnId="{164C7095-883B-4215-8B91-4562CAABCAAF}">
      <dgm:prSet/>
      <dgm:spPr/>
      <dgm:t>
        <a:bodyPr/>
        <a:lstStyle/>
        <a:p>
          <a:endParaRPr lang="en-GB"/>
        </a:p>
      </dgm:t>
    </dgm:pt>
    <dgm:pt modelId="{5D0C2690-8047-486F-9439-5C974A8BB2C2}">
      <dgm:prSet phldrT="[Text]"/>
      <dgm:spPr/>
      <dgm:t>
        <a:bodyPr/>
        <a:lstStyle/>
        <a:p>
          <a:r>
            <a:rPr lang="en-GB" dirty="0"/>
            <a:t>Run</a:t>
          </a:r>
        </a:p>
      </dgm:t>
    </dgm:pt>
    <dgm:pt modelId="{BD109BA5-5A03-47BB-9ED6-9165A5193CC9}" type="parTrans" cxnId="{29BE3486-0D98-4993-A83B-2D5FA8E7A711}">
      <dgm:prSet/>
      <dgm:spPr/>
      <dgm:t>
        <a:bodyPr/>
        <a:lstStyle/>
        <a:p>
          <a:endParaRPr lang="en-GB"/>
        </a:p>
      </dgm:t>
    </dgm:pt>
    <dgm:pt modelId="{4743A503-B7D1-4F5E-B304-E6C490530E8A}" type="sibTrans" cxnId="{29BE3486-0D98-4993-A83B-2D5FA8E7A711}">
      <dgm:prSet/>
      <dgm:spPr/>
      <dgm:t>
        <a:bodyPr/>
        <a:lstStyle/>
        <a:p>
          <a:endParaRPr lang="en-GB"/>
        </a:p>
      </dgm:t>
    </dgm:pt>
    <dgm:pt modelId="{865D96DB-7F8B-4FDD-B07F-8A976FA6B22B}">
      <dgm:prSet phldrT="[Text]"/>
      <dgm:spPr/>
      <dgm:t>
        <a:bodyPr/>
        <a:lstStyle/>
        <a:p>
          <a:r>
            <a:rPr lang="en-GB" dirty="0"/>
            <a:t>Investigate</a:t>
          </a:r>
        </a:p>
      </dgm:t>
    </dgm:pt>
    <dgm:pt modelId="{4961DDA7-1201-4D74-92B5-E778CFF08BE9}" type="parTrans" cxnId="{87D6AC20-B96C-4720-B695-6CB1A60CF7B3}">
      <dgm:prSet/>
      <dgm:spPr/>
      <dgm:t>
        <a:bodyPr/>
        <a:lstStyle/>
        <a:p>
          <a:endParaRPr lang="en-GB"/>
        </a:p>
      </dgm:t>
    </dgm:pt>
    <dgm:pt modelId="{687C7115-BC5A-415E-BD1C-8BD5CFB09D93}" type="sibTrans" cxnId="{87D6AC20-B96C-4720-B695-6CB1A60CF7B3}">
      <dgm:prSet/>
      <dgm:spPr/>
      <dgm:t>
        <a:bodyPr/>
        <a:lstStyle/>
        <a:p>
          <a:endParaRPr lang="en-GB"/>
        </a:p>
      </dgm:t>
    </dgm:pt>
    <dgm:pt modelId="{ECE833AE-B838-41C0-9EDB-5EEB097F899B}" type="pres">
      <dgm:prSet presAssocID="{596E25F4-4094-4558-8572-EB8EC9110596}" presName="Name0" presStyleCnt="0">
        <dgm:presLayoutVars>
          <dgm:dir/>
          <dgm:resizeHandles val="exact"/>
        </dgm:presLayoutVars>
      </dgm:prSet>
      <dgm:spPr/>
    </dgm:pt>
    <dgm:pt modelId="{8AD3ACB2-2819-4C7F-B598-16A03FA861A5}" type="pres">
      <dgm:prSet presAssocID="{904042A9-9D25-4C42-B040-94E6D30B62B4}" presName="composite" presStyleCnt="0"/>
      <dgm:spPr/>
    </dgm:pt>
    <dgm:pt modelId="{BF25B3B8-5E23-41DB-B660-1E9B4432A7D4}" type="pres">
      <dgm:prSet presAssocID="{904042A9-9D25-4C42-B040-94E6D30B62B4}" presName="bgChev" presStyleLbl="node1" presStyleIdx="0" presStyleCnt="3"/>
      <dgm:spPr>
        <a:solidFill>
          <a:srgbClr val="D81F7C"/>
        </a:solidFill>
      </dgm:spPr>
    </dgm:pt>
    <dgm:pt modelId="{9B18E392-3293-4D57-BDC2-61257FA55765}" type="pres">
      <dgm:prSet presAssocID="{904042A9-9D25-4C42-B040-94E6D30B62B4}" presName="txNode" presStyleLbl="fgAcc1" presStyleIdx="0" presStyleCnt="3">
        <dgm:presLayoutVars>
          <dgm:bulletEnabled val="1"/>
        </dgm:presLayoutVars>
      </dgm:prSet>
      <dgm:spPr/>
    </dgm:pt>
    <dgm:pt modelId="{67318427-1D0F-42C0-AC16-A45B5C5819A5}" type="pres">
      <dgm:prSet presAssocID="{60FD58A4-3FF6-48BB-BF02-42A7DE0817CC}" presName="compositeSpace" presStyleCnt="0"/>
      <dgm:spPr/>
    </dgm:pt>
    <dgm:pt modelId="{02F8C4EB-488C-48B4-84A4-44DF6F000E7A}" type="pres">
      <dgm:prSet presAssocID="{5D0C2690-8047-486F-9439-5C974A8BB2C2}" presName="composite" presStyleCnt="0"/>
      <dgm:spPr/>
    </dgm:pt>
    <dgm:pt modelId="{84D16E37-56E1-478C-AFC8-39C64A3461CA}" type="pres">
      <dgm:prSet presAssocID="{5D0C2690-8047-486F-9439-5C974A8BB2C2}" presName="bgChev" presStyleLbl="node1" presStyleIdx="1" presStyleCnt="3"/>
      <dgm:spPr>
        <a:solidFill>
          <a:srgbClr val="D81F7C"/>
        </a:solidFill>
      </dgm:spPr>
    </dgm:pt>
    <dgm:pt modelId="{0C6DD586-561A-487C-B567-90B46BC2F846}" type="pres">
      <dgm:prSet presAssocID="{5D0C2690-8047-486F-9439-5C974A8BB2C2}" presName="txNode" presStyleLbl="fgAcc1" presStyleIdx="1" presStyleCnt="3">
        <dgm:presLayoutVars>
          <dgm:bulletEnabled val="1"/>
        </dgm:presLayoutVars>
      </dgm:prSet>
      <dgm:spPr/>
    </dgm:pt>
    <dgm:pt modelId="{469EE553-5696-4E4D-8DD5-CE35DB96F80B}" type="pres">
      <dgm:prSet presAssocID="{4743A503-B7D1-4F5E-B304-E6C490530E8A}" presName="compositeSpace" presStyleCnt="0"/>
      <dgm:spPr/>
    </dgm:pt>
    <dgm:pt modelId="{70F48B2C-816A-4C92-809A-60958BBBC8D0}" type="pres">
      <dgm:prSet presAssocID="{865D96DB-7F8B-4FDD-B07F-8A976FA6B22B}" presName="composite" presStyleCnt="0"/>
      <dgm:spPr/>
    </dgm:pt>
    <dgm:pt modelId="{FA60D0C0-8819-4F04-AE46-D446669581F2}" type="pres">
      <dgm:prSet presAssocID="{865D96DB-7F8B-4FDD-B07F-8A976FA6B22B}" presName="bgChev" presStyleLbl="node1" presStyleIdx="2" presStyleCnt="3"/>
      <dgm:spPr>
        <a:solidFill>
          <a:srgbClr val="D81F7C"/>
        </a:solidFill>
      </dgm:spPr>
    </dgm:pt>
    <dgm:pt modelId="{24319FAE-15C8-42AC-B0E9-DCB99A1BE674}" type="pres">
      <dgm:prSet presAssocID="{865D96DB-7F8B-4FDD-B07F-8A976FA6B22B}" presName="txNode" presStyleLbl="fgAcc1" presStyleIdx="2" presStyleCnt="3">
        <dgm:presLayoutVars>
          <dgm:bulletEnabled val="1"/>
        </dgm:presLayoutVars>
      </dgm:prSet>
      <dgm:spPr/>
    </dgm:pt>
  </dgm:ptLst>
  <dgm:cxnLst>
    <dgm:cxn modelId="{3250F216-10B6-481C-9428-744C40714FFA}" type="presOf" srcId="{5D0C2690-8047-486F-9439-5C974A8BB2C2}" destId="{0C6DD586-561A-487C-B567-90B46BC2F846}" srcOrd="0" destOrd="0" presId="urn:microsoft.com/office/officeart/2005/8/layout/chevronAccent+Icon"/>
    <dgm:cxn modelId="{87D6AC20-B96C-4720-B695-6CB1A60CF7B3}" srcId="{596E25F4-4094-4558-8572-EB8EC9110596}" destId="{865D96DB-7F8B-4FDD-B07F-8A976FA6B22B}" srcOrd="2" destOrd="0" parTransId="{4961DDA7-1201-4D74-92B5-E778CFF08BE9}" sibTransId="{687C7115-BC5A-415E-BD1C-8BD5CFB09D93}"/>
    <dgm:cxn modelId="{E6EE9868-3FDF-48D7-BB56-0BF862BDCBDF}" type="presOf" srcId="{904042A9-9D25-4C42-B040-94E6D30B62B4}" destId="{9B18E392-3293-4D57-BDC2-61257FA55765}" srcOrd="0" destOrd="0" presId="urn:microsoft.com/office/officeart/2005/8/layout/chevronAccent+Icon"/>
    <dgm:cxn modelId="{29F97D7A-C744-4B6B-BAA1-9C77FE6BD17B}" type="presOf" srcId="{596E25F4-4094-4558-8572-EB8EC9110596}" destId="{ECE833AE-B838-41C0-9EDB-5EEB097F899B}" srcOrd="0" destOrd="0" presId="urn:microsoft.com/office/officeart/2005/8/layout/chevronAccent+Icon"/>
    <dgm:cxn modelId="{29BE3486-0D98-4993-A83B-2D5FA8E7A711}" srcId="{596E25F4-4094-4558-8572-EB8EC9110596}" destId="{5D0C2690-8047-486F-9439-5C974A8BB2C2}" srcOrd="1" destOrd="0" parTransId="{BD109BA5-5A03-47BB-9ED6-9165A5193CC9}" sibTransId="{4743A503-B7D1-4F5E-B304-E6C490530E8A}"/>
    <dgm:cxn modelId="{164C7095-883B-4215-8B91-4562CAABCAAF}" srcId="{596E25F4-4094-4558-8572-EB8EC9110596}" destId="{904042A9-9D25-4C42-B040-94E6D30B62B4}" srcOrd="0" destOrd="0" parTransId="{EAD689DA-FD51-45C4-B4B9-1AC97489BD36}" sibTransId="{60FD58A4-3FF6-48BB-BF02-42A7DE0817CC}"/>
    <dgm:cxn modelId="{BB5608B4-9FDE-48B7-85BD-024E33055076}" type="presOf" srcId="{865D96DB-7F8B-4FDD-B07F-8A976FA6B22B}" destId="{24319FAE-15C8-42AC-B0E9-DCB99A1BE674}" srcOrd="0" destOrd="0" presId="urn:microsoft.com/office/officeart/2005/8/layout/chevronAccent+Icon"/>
    <dgm:cxn modelId="{E2FFCA28-7304-4597-AE33-54927181C1F0}" type="presParOf" srcId="{ECE833AE-B838-41C0-9EDB-5EEB097F899B}" destId="{8AD3ACB2-2819-4C7F-B598-16A03FA861A5}" srcOrd="0" destOrd="0" presId="urn:microsoft.com/office/officeart/2005/8/layout/chevronAccent+Icon"/>
    <dgm:cxn modelId="{708E4B2A-DA94-4EDB-A7E4-88753324F9D0}" type="presParOf" srcId="{8AD3ACB2-2819-4C7F-B598-16A03FA861A5}" destId="{BF25B3B8-5E23-41DB-B660-1E9B4432A7D4}" srcOrd="0" destOrd="0" presId="urn:microsoft.com/office/officeart/2005/8/layout/chevronAccent+Icon"/>
    <dgm:cxn modelId="{CCB5A869-939D-45F5-A887-2806148622AF}" type="presParOf" srcId="{8AD3ACB2-2819-4C7F-B598-16A03FA861A5}" destId="{9B18E392-3293-4D57-BDC2-61257FA55765}" srcOrd="1" destOrd="0" presId="urn:microsoft.com/office/officeart/2005/8/layout/chevronAccent+Icon"/>
    <dgm:cxn modelId="{55F242F7-37AA-409E-9CAF-737CBB5028E4}" type="presParOf" srcId="{ECE833AE-B838-41C0-9EDB-5EEB097F899B}" destId="{67318427-1D0F-42C0-AC16-A45B5C5819A5}" srcOrd="1" destOrd="0" presId="urn:microsoft.com/office/officeart/2005/8/layout/chevronAccent+Icon"/>
    <dgm:cxn modelId="{C8F7B68D-E17E-45C2-B549-A5A6CFD8E9D7}" type="presParOf" srcId="{ECE833AE-B838-41C0-9EDB-5EEB097F899B}" destId="{02F8C4EB-488C-48B4-84A4-44DF6F000E7A}" srcOrd="2" destOrd="0" presId="urn:microsoft.com/office/officeart/2005/8/layout/chevronAccent+Icon"/>
    <dgm:cxn modelId="{01B6C802-7349-4A79-867C-0804C4EBCF8E}" type="presParOf" srcId="{02F8C4EB-488C-48B4-84A4-44DF6F000E7A}" destId="{84D16E37-56E1-478C-AFC8-39C64A3461CA}" srcOrd="0" destOrd="0" presId="urn:microsoft.com/office/officeart/2005/8/layout/chevronAccent+Icon"/>
    <dgm:cxn modelId="{C574EF79-7DC3-4AAF-8813-E823439BE2ED}" type="presParOf" srcId="{02F8C4EB-488C-48B4-84A4-44DF6F000E7A}" destId="{0C6DD586-561A-487C-B567-90B46BC2F846}" srcOrd="1" destOrd="0" presId="urn:microsoft.com/office/officeart/2005/8/layout/chevronAccent+Icon"/>
    <dgm:cxn modelId="{EFEBC38B-FDCE-402E-96C0-76E4F22C7C7F}" type="presParOf" srcId="{ECE833AE-B838-41C0-9EDB-5EEB097F899B}" destId="{469EE553-5696-4E4D-8DD5-CE35DB96F80B}" srcOrd="3" destOrd="0" presId="urn:microsoft.com/office/officeart/2005/8/layout/chevronAccent+Icon"/>
    <dgm:cxn modelId="{DC4EF8FA-1923-40D0-AB88-C069D84F28B2}" type="presParOf" srcId="{ECE833AE-B838-41C0-9EDB-5EEB097F899B}" destId="{70F48B2C-816A-4C92-809A-60958BBBC8D0}" srcOrd="4" destOrd="0" presId="urn:microsoft.com/office/officeart/2005/8/layout/chevronAccent+Icon"/>
    <dgm:cxn modelId="{C94C8E66-673C-4870-BBFE-2FD446F6C03F}" type="presParOf" srcId="{70F48B2C-816A-4C92-809A-60958BBBC8D0}" destId="{FA60D0C0-8819-4F04-AE46-D446669581F2}" srcOrd="0" destOrd="0" presId="urn:microsoft.com/office/officeart/2005/8/layout/chevronAccent+Icon"/>
    <dgm:cxn modelId="{35378DF6-2E67-4362-8E32-46A02C115E2C}" type="presParOf" srcId="{70F48B2C-816A-4C92-809A-60958BBBC8D0}" destId="{24319FAE-15C8-42AC-B0E9-DCB99A1BE674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5B3B8-5E23-41DB-B660-1E9B4432A7D4}">
      <dsp:nvSpPr>
        <dsp:cNvPr id="0" name=""/>
        <dsp:cNvSpPr/>
      </dsp:nvSpPr>
      <dsp:spPr>
        <a:xfrm>
          <a:off x="960" y="113400"/>
          <a:ext cx="997828" cy="385161"/>
        </a:xfrm>
        <a:prstGeom prst="chevron">
          <a:avLst>
            <a:gd name="adj" fmla="val 40000"/>
          </a:avLst>
        </a:prstGeom>
        <a:solidFill>
          <a:srgbClr val="6698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8E392-3293-4D57-BDC2-61257FA55765}">
      <dsp:nvSpPr>
        <dsp:cNvPr id="0" name=""/>
        <dsp:cNvSpPr/>
      </dsp:nvSpPr>
      <dsp:spPr>
        <a:xfrm>
          <a:off x="267047" y="209690"/>
          <a:ext cx="842610" cy="3851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Modify</a:t>
          </a:r>
        </a:p>
      </dsp:txBody>
      <dsp:txXfrm>
        <a:off x="278328" y="220971"/>
        <a:ext cx="820048" cy="362599"/>
      </dsp:txXfrm>
    </dsp:sp>
    <dsp:sp modelId="{96A08E6D-D502-4FC8-93B8-9E4E145B86FE}">
      <dsp:nvSpPr>
        <dsp:cNvPr id="0" name=""/>
        <dsp:cNvSpPr/>
      </dsp:nvSpPr>
      <dsp:spPr>
        <a:xfrm>
          <a:off x="1140701" y="113400"/>
          <a:ext cx="997828" cy="385161"/>
        </a:xfrm>
        <a:prstGeom prst="chevron">
          <a:avLst>
            <a:gd name="adj" fmla="val 40000"/>
          </a:avLst>
        </a:prstGeom>
        <a:solidFill>
          <a:srgbClr val="6698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06829C-DE92-46DA-806D-3880EBB838DA}">
      <dsp:nvSpPr>
        <dsp:cNvPr id="0" name=""/>
        <dsp:cNvSpPr/>
      </dsp:nvSpPr>
      <dsp:spPr>
        <a:xfrm>
          <a:off x="1406789" y="209690"/>
          <a:ext cx="842610" cy="3851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Make</a:t>
          </a:r>
        </a:p>
      </dsp:txBody>
      <dsp:txXfrm>
        <a:off x="1418070" y="220971"/>
        <a:ext cx="820048" cy="3625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5B3B8-5E23-41DB-B660-1E9B4432A7D4}">
      <dsp:nvSpPr>
        <dsp:cNvPr id="0" name=""/>
        <dsp:cNvSpPr/>
      </dsp:nvSpPr>
      <dsp:spPr>
        <a:xfrm>
          <a:off x="375" y="126696"/>
          <a:ext cx="942714" cy="363887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8E392-3293-4D57-BDC2-61257FA55765}">
      <dsp:nvSpPr>
        <dsp:cNvPr id="0" name=""/>
        <dsp:cNvSpPr/>
      </dsp:nvSpPr>
      <dsp:spPr>
        <a:xfrm>
          <a:off x="251765" y="217668"/>
          <a:ext cx="796070" cy="3638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Predict</a:t>
          </a:r>
        </a:p>
      </dsp:txBody>
      <dsp:txXfrm>
        <a:off x="262423" y="228326"/>
        <a:ext cx="774754" cy="342571"/>
      </dsp:txXfrm>
    </dsp:sp>
    <dsp:sp modelId="{84D16E37-56E1-478C-AFC8-39C64A3461CA}">
      <dsp:nvSpPr>
        <dsp:cNvPr id="0" name=""/>
        <dsp:cNvSpPr/>
      </dsp:nvSpPr>
      <dsp:spPr>
        <a:xfrm>
          <a:off x="1077164" y="126696"/>
          <a:ext cx="942714" cy="363887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6DD586-561A-487C-B567-90B46BC2F846}">
      <dsp:nvSpPr>
        <dsp:cNvPr id="0" name=""/>
        <dsp:cNvSpPr/>
      </dsp:nvSpPr>
      <dsp:spPr>
        <a:xfrm>
          <a:off x="1328555" y="217668"/>
          <a:ext cx="796070" cy="3638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Run</a:t>
          </a:r>
        </a:p>
      </dsp:txBody>
      <dsp:txXfrm>
        <a:off x="1339213" y="228326"/>
        <a:ext cx="774754" cy="342571"/>
      </dsp:txXfrm>
    </dsp:sp>
    <dsp:sp modelId="{FA60D0C0-8819-4F04-AE46-D446669581F2}">
      <dsp:nvSpPr>
        <dsp:cNvPr id="0" name=""/>
        <dsp:cNvSpPr/>
      </dsp:nvSpPr>
      <dsp:spPr>
        <a:xfrm>
          <a:off x="2153954" y="126696"/>
          <a:ext cx="942714" cy="363887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319FAE-15C8-42AC-B0E9-DCB99A1BE674}">
      <dsp:nvSpPr>
        <dsp:cNvPr id="0" name=""/>
        <dsp:cNvSpPr/>
      </dsp:nvSpPr>
      <dsp:spPr>
        <a:xfrm>
          <a:off x="2405344" y="217668"/>
          <a:ext cx="796070" cy="3638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Investigate</a:t>
          </a:r>
        </a:p>
      </dsp:txBody>
      <dsp:txXfrm>
        <a:off x="2416002" y="228326"/>
        <a:ext cx="774754" cy="3425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5B3B8-5E23-41DB-B660-1E9B4432A7D4}">
      <dsp:nvSpPr>
        <dsp:cNvPr id="0" name=""/>
        <dsp:cNvSpPr/>
      </dsp:nvSpPr>
      <dsp:spPr>
        <a:xfrm>
          <a:off x="960" y="113400"/>
          <a:ext cx="997828" cy="385161"/>
        </a:xfrm>
        <a:prstGeom prst="chevron">
          <a:avLst>
            <a:gd name="adj" fmla="val 40000"/>
          </a:avLst>
        </a:prstGeom>
        <a:solidFill>
          <a:srgbClr val="6698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8E392-3293-4D57-BDC2-61257FA55765}">
      <dsp:nvSpPr>
        <dsp:cNvPr id="0" name=""/>
        <dsp:cNvSpPr/>
      </dsp:nvSpPr>
      <dsp:spPr>
        <a:xfrm>
          <a:off x="267047" y="209690"/>
          <a:ext cx="842610" cy="3851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Modify</a:t>
          </a:r>
        </a:p>
      </dsp:txBody>
      <dsp:txXfrm>
        <a:off x="278328" y="220971"/>
        <a:ext cx="820048" cy="362599"/>
      </dsp:txXfrm>
    </dsp:sp>
    <dsp:sp modelId="{96A08E6D-D502-4FC8-93B8-9E4E145B86FE}">
      <dsp:nvSpPr>
        <dsp:cNvPr id="0" name=""/>
        <dsp:cNvSpPr/>
      </dsp:nvSpPr>
      <dsp:spPr>
        <a:xfrm>
          <a:off x="1140701" y="113400"/>
          <a:ext cx="997828" cy="385161"/>
        </a:xfrm>
        <a:prstGeom prst="chevron">
          <a:avLst>
            <a:gd name="adj" fmla="val 40000"/>
          </a:avLst>
        </a:prstGeom>
        <a:solidFill>
          <a:srgbClr val="6698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06829C-DE92-46DA-806D-3880EBB838DA}">
      <dsp:nvSpPr>
        <dsp:cNvPr id="0" name=""/>
        <dsp:cNvSpPr/>
      </dsp:nvSpPr>
      <dsp:spPr>
        <a:xfrm>
          <a:off x="1406789" y="209690"/>
          <a:ext cx="842610" cy="3851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Make</a:t>
          </a:r>
        </a:p>
      </dsp:txBody>
      <dsp:txXfrm>
        <a:off x="1418070" y="220971"/>
        <a:ext cx="820048" cy="3625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5B3B8-5E23-41DB-B660-1E9B4432A7D4}">
      <dsp:nvSpPr>
        <dsp:cNvPr id="0" name=""/>
        <dsp:cNvSpPr/>
      </dsp:nvSpPr>
      <dsp:spPr>
        <a:xfrm>
          <a:off x="375" y="126696"/>
          <a:ext cx="942714" cy="363887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8E392-3293-4D57-BDC2-61257FA55765}">
      <dsp:nvSpPr>
        <dsp:cNvPr id="0" name=""/>
        <dsp:cNvSpPr/>
      </dsp:nvSpPr>
      <dsp:spPr>
        <a:xfrm>
          <a:off x="251765" y="217668"/>
          <a:ext cx="796070" cy="3638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0" kern="1200" dirty="0"/>
            <a:t>Predict</a:t>
          </a:r>
        </a:p>
      </dsp:txBody>
      <dsp:txXfrm>
        <a:off x="262423" y="228326"/>
        <a:ext cx="774754" cy="342571"/>
      </dsp:txXfrm>
    </dsp:sp>
    <dsp:sp modelId="{84D16E37-56E1-478C-AFC8-39C64A3461CA}">
      <dsp:nvSpPr>
        <dsp:cNvPr id="0" name=""/>
        <dsp:cNvSpPr/>
      </dsp:nvSpPr>
      <dsp:spPr>
        <a:xfrm>
          <a:off x="1077164" y="126696"/>
          <a:ext cx="942714" cy="363887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6DD586-561A-487C-B567-90B46BC2F846}">
      <dsp:nvSpPr>
        <dsp:cNvPr id="0" name=""/>
        <dsp:cNvSpPr/>
      </dsp:nvSpPr>
      <dsp:spPr>
        <a:xfrm>
          <a:off x="1328555" y="217668"/>
          <a:ext cx="796070" cy="3638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Run</a:t>
          </a:r>
        </a:p>
      </dsp:txBody>
      <dsp:txXfrm>
        <a:off x="1339213" y="228326"/>
        <a:ext cx="774754" cy="342571"/>
      </dsp:txXfrm>
    </dsp:sp>
    <dsp:sp modelId="{FA60D0C0-8819-4F04-AE46-D446669581F2}">
      <dsp:nvSpPr>
        <dsp:cNvPr id="0" name=""/>
        <dsp:cNvSpPr/>
      </dsp:nvSpPr>
      <dsp:spPr>
        <a:xfrm>
          <a:off x="2153954" y="126696"/>
          <a:ext cx="942714" cy="363887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319FAE-15C8-42AC-B0E9-DCB99A1BE674}">
      <dsp:nvSpPr>
        <dsp:cNvPr id="0" name=""/>
        <dsp:cNvSpPr/>
      </dsp:nvSpPr>
      <dsp:spPr>
        <a:xfrm>
          <a:off x="2405344" y="217668"/>
          <a:ext cx="796070" cy="3638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Investigate</a:t>
          </a:r>
        </a:p>
      </dsp:txBody>
      <dsp:txXfrm>
        <a:off x="2416002" y="228326"/>
        <a:ext cx="774754" cy="34257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5B3B8-5E23-41DB-B660-1E9B4432A7D4}">
      <dsp:nvSpPr>
        <dsp:cNvPr id="0" name=""/>
        <dsp:cNvSpPr/>
      </dsp:nvSpPr>
      <dsp:spPr>
        <a:xfrm>
          <a:off x="960" y="113400"/>
          <a:ext cx="997828" cy="385161"/>
        </a:xfrm>
        <a:prstGeom prst="chevron">
          <a:avLst>
            <a:gd name="adj" fmla="val 40000"/>
          </a:avLst>
        </a:prstGeom>
        <a:solidFill>
          <a:srgbClr val="6698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8E392-3293-4D57-BDC2-61257FA55765}">
      <dsp:nvSpPr>
        <dsp:cNvPr id="0" name=""/>
        <dsp:cNvSpPr/>
      </dsp:nvSpPr>
      <dsp:spPr>
        <a:xfrm>
          <a:off x="267047" y="209690"/>
          <a:ext cx="842610" cy="3851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Modify</a:t>
          </a:r>
        </a:p>
      </dsp:txBody>
      <dsp:txXfrm>
        <a:off x="278328" y="220971"/>
        <a:ext cx="820048" cy="362599"/>
      </dsp:txXfrm>
    </dsp:sp>
    <dsp:sp modelId="{96A08E6D-D502-4FC8-93B8-9E4E145B86FE}">
      <dsp:nvSpPr>
        <dsp:cNvPr id="0" name=""/>
        <dsp:cNvSpPr/>
      </dsp:nvSpPr>
      <dsp:spPr>
        <a:xfrm>
          <a:off x="1140701" y="113400"/>
          <a:ext cx="997828" cy="385161"/>
        </a:xfrm>
        <a:prstGeom prst="chevron">
          <a:avLst>
            <a:gd name="adj" fmla="val 40000"/>
          </a:avLst>
        </a:prstGeom>
        <a:solidFill>
          <a:srgbClr val="6698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06829C-DE92-46DA-806D-3880EBB838DA}">
      <dsp:nvSpPr>
        <dsp:cNvPr id="0" name=""/>
        <dsp:cNvSpPr/>
      </dsp:nvSpPr>
      <dsp:spPr>
        <a:xfrm>
          <a:off x="1406789" y="209690"/>
          <a:ext cx="842610" cy="3851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Make</a:t>
          </a:r>
        </a:p>
      </dsp:txBody>
      <dsp:txXfrm>
        <a:off x="1418070" y="220971"/>
        <a:ext cx="820048" cy="36259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5B3B8-5E23-41DB-B660-1E9B4432A7D4}">
      <dsp:nvSpPr>
        <dsp:cNvPr id="0" name=""/>
        <dsp:cNvSpPr/>
      </dsp:nvSpPr>
      <dsp:spPr>
        <a:xfrm>
          <a:off x="375" y="126696"/>
          <a:ext cx="942714" cy="363887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8E392-3293-4D57-BDC2-61257FA55765}">
      <dsp:nvSpPr>
        <dsp:cNvPr id="0" name=""/>
        <dsp:cNvSpPr/>
      </dsp:nvSpPr>
      <dsp:spPr>
        <a:xfrm>
          <a:off x="251765" y="217668"/>
          <a:ext cx="796070" cy="3638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0" kern="1200" dirty="0"/>
            <a:t>Predict</a:t>
          </a:r>
        </a:p>
      </dsp:txBody>
      <dsp:txXfrm>
        <a:off x="262423" y="228326"/>
        <a:ext cx="774754" cy="342571"/>
      </dsp:txXfrm>
    </dsp:sp>
    <dsp:sp modelId="{84D16E37-56E1-478C-AFC8-39C64A3461CA}">
      <dsp:nvSpPr>
        <dsp:cNvPr id="0" name=""/>
        <dsp:cNvSpPr/>
      </dsp:nvSpPr>
      <dsp:spPr>
        <a:xfrm>
          <a:off x="1077164" y="126696"/>
          <a:ext cx="942714" cy="363887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6DD586-561A-487C-B567-90B46BC2F846}">
      <dsp:nvSpPr>
        <dsp:cNvPr id="0" name=""/>
        <dsp:cNvSpPr/>
      </dsp:nvSpPr>
      <dsp:spPr>
        <a:xfrm>
          <a:off x="1328555" y="217668"/>
          <a:ext cx="796070" cy="3638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Run</a:t>
          </a:r>
        </a:p>
      </dsp:txBody>
      <dsp:txXfrm>
        <a:off x="1339213" y="228326"/>
        <a:ext cx="774754" cy="342571"/>
      </dsp:txXfrm>
    </dsp:sp>
    <dsp:sp modelId="{FA60D0C0-8819-4F04-AE46-D446669581F2}">
      <dsp:nvSpPr>
        <dsp:cNvPr id="0" name=""/>
        <dsp:cNvSpPr/>
      </dsp:nvSpPr>
      <dsp:spPr>
        <a:xfrm>
          <a:off x="2153954" y="126696"/>
          <a:ext cx="942714" cy="363887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319FAE-15C8-42AC-B0E9-DCB99A1BE674}">
      <dsp:nvSpPr>
        <dsp:cNvPr id="0" name=""/>
        <dsp:cNvSpPr/>
      </dsp:nvSpPr>
      <dsp:spPr>
        <a:xfrm>
          <a:off x="2405344" y="217668"/>
          <a:ext cx="796070" cy="3638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Investigate</a:t>
          </a:r>
        </a:p>
      </dsp:txBody>
      <dsp:txXfrm>
        <a:off x="2416002" y="228326"/>
        <a:ext cx="774754" cy="34257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5B3B8-5E23-41DB-B660-1E9B4432A7D4}">
      <dsp:nvSpPr>
        <dsp:cNvPr id="0" name=""/>
        <dsp:cNvSpPr/>
      </dsp:nvSpPr>
      <dsp:spPr>
        <a:xfrm>
          <a:off x="960" y="113400"/>
          <a:ext cx="997827" cy="385161"/>
        </a:xfrm>
        <a:prstGeom prst="chevron">
          <a:avLst>
            <a:gd name="adj" fmla="val 40000"/>
          </a:avLst>
        </a:prstGeom>
        <a:solidFill>
          <a:srgbClr val="6698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8E392-3293-4D57-BDC2-61257FA55765}">
      <dsp:nvSpPr>
        <dsp:cNvPr id="0" name=""/>
        <dsp:cNvSpPr/>
      </dsp:nvSpPr>
      <dsp:spPr>
        <a:xfrm>
          <a:off x="267047" y="209690"/>
          <a:ext cx="842610" cy="3851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Modify</a:t>
          </a:r>
        </a:p>
      </dsp:txBody>
      <dsp:txXfrm>
        <a:off x="278328" y="220971"/>
        <a:ext cx="820048" cy="362599"/>
      </dsp:txXfrm>
    </dsp:sp>
    <dsp:sp modelId="{96A08E6D-D502-4FC8-93B8-9E4E145B86FE}">
      <dsp:nvSpPr>
        <dsp:cNvPr id="0" name=""/>
        <dsp:cNvSpPr/>
      </dsp:nvSpPr>
      <dsp:spPr>
        <a:xfrm>
          <a:off x="1140701" y="113400"/>
          <a:ext cx="997827" cy="385161"/>
        </a:xfrm>
        <a:prstGeom prst="chevron">
          <a:avLst>
            <a:gd name="adj" fmla="val 40000"/>
          </a:avLst>
        </a:prstGeom>
        <a:solidFill>
          <a:srgbClr val="6698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06829C-DE92-46DA-806D-3880EBB838DA}">
      <dsp:nvSpPr>
        <dsp:cNvPr id="0" name=""/>
        <dsp:cNvSpPr/>
      </dsp:nvSpPr>
      <dsp:spPr>
        <a:xfrm>
          <a:off x="1406788" y="209690"/>
          <a:ext cx="842610" cy="3851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Make</a:t>
          </a:r>
        </a:p>
      </dsp:txBody>
      <dsp:txXfrm>
        <a:off x="1418069" y="220971"/>
        <a:ext cx="820048" cy="36259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5B3B8-5E23-41DB-B660-1E9B4432A7D4}">
      <dsp:nvSpPr>
        <dsp:cNvPr id="0" name=""/>
        <dsp:cNvSpPr/>
      </dsp:nvSpPr>
      <dsp:spPr>
        <a:xfrm>
          <a:off x="345" y="127224"/>
          <a:ext cx="940525" cy="363043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8E392-3293-4D57-BDC2-61257FA55765}">
      <dsp:nvSpPr>
        <dsp:cNvPr id="0" name=""/>
        <dsp:cNvSpPr/>
      </dsp:nvSpPr>
      <dsp:spPr>
        <a:xfrm>
          <a:off x="251151" y="217985"/>
          <a:ext cx="794221" cy="3630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0" kern="1200" dirty="0"/>
            <a:t>Predict</a:t>
          </a:r>
        </a:p>
      </dsp:txBody>
      <dsp:txXfrm>
        <a:off x="261784" y="228618"/>
        <a:ext cx="772955" cy="341777"/>
      </dsp:txXfrm>
    </dsp:sp>
    <dsp:sp modelId="{84D16E37-56E1-478C-AFC8-39C64A3461CA}">
      <dsp:nvSpPr>
        <dsp:cNvPr id="0" name=""/>
        <dsp:cNvSpPr/>
      </dsp:nvSpPr>
      <dsp:spPr>
        <a:xfrm>
          <a:off x="1074634" y="127224"/>
          <a:ext cx="940525" cy="363043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6DD586-561A-487C-B567-90B46BC2F846}">
      <dsp:nvSpPr>
        <dsp:cNvPr id="0" name=""/>
        <dsp:cNvSpPr/>
      </dsp:nvSpPr>
      <dsp:spPr>
        <a:xfrm>
          <a:off x="1325441" y="217985"/>
          <a:ext cx="794221" cy="3630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0" kern="1200" dirty="0"/>
            <a:t>Run</a:t>
          </a:r>
        </a:p>
      </dsp:txBody>
      <dsp:txXfrm>
        <a:off x="1336074" y="228618"/>
        <a:ext cx="772955" cy="341777"/>
      </dsp:txXfrm>
    </dsp:sp>
    <dsp:sp modelId="{FA60D0C0-8819-4F04-AE46-D446669581F2}">
      <dsp:nvSpPr>
        <dsp:cNvPr id="0" name=""/>
        <dsp:cNvSpPr/>
      </dsp:nvSpPr>
      <dsp:spPr>
        <a:xfrm>
          <a:off x="2148924" y="127224"/>
          <a:ext cx="940525" cy="363043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319FAE-15C8-42AC-B0E9-DCB99A1BE674}">
      <dsp:nvSpPr>
        <dsp:cNvPr id="0" name=""/>
        <dsp:cNvSpPr/>
      </dsp:nvSpPr>
      <dsp:spPr>
        <a:xfrm>
          <a:off x="2265539" y="217985"/>
          <a:ext cx="1062605" cy="3630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Investigate</a:t>
          </a:r>
        </a:p>
      </dsp:txBody>
      <dsp:txXfrm>
        <a:off x="2276172" y="228618"/>
        <a:ext cx="1041339" cy="34177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5B3B8-5E23-41DB-B660-1E9B4432A7D4}">
      <dsp:nvSpPr>
        <dsp:cNvPr id="0" name=""/>
        <dsp:cNvSpPr/>
      </dsp:nvSpPr>
      <dsp:spPr>
        <a:xfrm>
          <a:off x="960" y="113400"/>
          <a:ext cx="997828" cy="385161"/>
        </a:xfrm>
        <a:prstGeom prst="chevron">
          <a:avLst>
            <a:gd name="adj" fmla="val 40000"/>
          </a:avLst>
        </a:prstGeom>
        <a:solidFill>
          <a:srgbClr val="6698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8E392-3293-4D57-BDC2-61257FA55765}">
      <dsp:nvSpPr>
        <dsp:cNvPr id="0" name=""/>
        <dsp:cNvSpPr/>
      </dsp:nvSpPr>
      <dsp:spPr>
        <a:xfrm>
          <a:off x="267047" y="209690"/>
          <a:ext cx="842610" cy="3851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Modify</a:t>
          </a:r>
        </a:p>
      </dsp:txBody>
      <dsp:txXfrm>
        <a:off x="278328" y="220971"/>
        <a:ext cx="820048" cy="362599"/>
      </dsp:txXfrm>
    </dsp:sp>
    <dsp:sp modelId="{96A08E6D-D502-4FC8-93B8-9E4E145B86FE}">
      <dsp:nvSpPr>
        <dsp:cNvPr id="0" name=""/>
        <dsp:cNvSpPr/>
      </dsp:nvSpPr>
      <dsp:spPr>
        <a:xfrm>
          <a:off x="1140701" y="113400"/>
          <a:ext cx="997828" cy="385161"/>
        </a:xfrm>
        <a:prstGeom prst="chevron">
          <a:avLst>
            <a:gd name="adj" fmla="val 40000"/>
          </a:avLst>
        </a:prstGeom>
        <a:solidFill>
          <a:srgbClr val="6698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06829C-DE92-46DA-806D-3880EBB838DA}">
      <dsp:nvSpPr>
        <dsp:cNvPr id="0" name=""/>
        <dsp:cNvSpPr/>
      </dsp:nvSpPr>
      <dsp:spPr>
        <a:xfrm>
          <a:off x="1406789" y="209690"/>
          <a:ext cx="842610" cy="3851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Make</a:t>
          </a:r>
        </a:p>
      </dsp:txBody>
      <dsp:txXfrm>
        <a:off x="1418070" y="220971"/>
        <a:ext cx="820048" cy="36259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5B3B8-5E23-41DB-B660-1E9B4432A7D4}">
      <dsp:nvSpPr>
        <dsp:cNvPr id="0" name=""/>
        <dsp:cNvSpPr/>
      </dsp:nvSpPr>
      <dsp:spPr>
        <a:xfrm>
          <a:off x="375" y="126696"/>
          <a:ext cx="942714" cy="363887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8E392-3293-4D57-BDC2-61257FA55765}">
      <dsp:nvSpPr>
        <dsp:cNvPr id="0" name=""/>
        <dsp:cNvSpPr/>
      </dsp:nvSpPr>
      <dsp:spPr>
        <a:xfrm>
          <a:off x="251765" y="217668"/>
          <a:ext cx="796070" cy="3638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Predict</a:t>
          </a:r>
        </a:p>
      </dsp:txBody>
      <dsp:txXfrm>
        <a:off x="262423" y="228326"/>
        <a:ext cx="774754" cy="342571"/>
      </dsp:txXfrm>
    </dsp:sp>
    <dsp:sp modelId="{84D16E37-56E1-478C-AFC8-39C64A3461CA}">
      <dsp:nvSpPr>
        <dsp:cNvPr id="0" name=""/>
        <dsp:cNvSpPr/>
      </dsp:nvSpPr>
      <dsp:spPr>
        <a:xfrm>
          <a:off x="1077164" y="126696"/>
          <a:ext cx="942714" cy="363887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6DD586-561A-487C-B567-90B46BC2F846}">
      <dsp:nvSpPr>
        <dsp:cNvPr id="0" name=""/>
        <dsp:cNvSpPr/>
      </dsp:nvSpPr>
      <dsp:spPr>
        <a:xfrm>
          <a:off x="1328555" y="217668"/>
          <a:ext cx="796070" cy="3638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Run</a:t>
          </a:r>
        </a:p>
      </dsp:txBody>
      <dsp:txXfrm>
        <a:off x="1339213" y="228326"/>
        <a:ext cx="774754" cy="342571"/>
      </dsp:txXfrm>
    </dsp:sp>
    <dsp:sp modelId="{FA60D0C0-8819-4F04-AE46-D446669581F2}">
      <dsp:nvSpPr>
        <dsp:cNvPr id="0" name=""/>
        <dsp:cNvSpPr/>
      </dsp:nvSpPr>
      <dsp:spPr>
        <a:xfrm>
          <a:off x="2153954" y="126696"/>
          <a:ext cx="942714" cy="363887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319FAE-15C8-42AC-B0E9-DCB99A1BE674}">
      <dsp:nvSpPr>
        <dsp:cNvPr id="0" name=""/>
        <dsp:cNvSpPr/>
      </dsp:nvSpPr>
      <dsp:spPr>
        <a:xfrm>
          <a:off x="2405344" y="217668"/>
          <a:ext cx="796070" cy="3638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Investigate</a:t>
          </a:r>
        </a:p>
      </dsp:txBody>
      <dsp:txXfrm>
        <a:off x="2416002" y="228326"/>
        <a:ext cx="774754" cy="34257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5B3B8-5E23-41DB-B660-1E9B4432A7D4}">
      <dsp:nvSpPr>
        <dsp:cNvPr id="0" name=""/>
        <dsp:cNvSpPr/>
      </dsp:nvSpPr>
      <dsp:spPr>
        <a:xfrm>
          <a:off x="960" y="113400"/>
          <a:ext cx="997828" cy="385161"/>
        </a:xfrm>
        <a:prstGeom prst="chevron">
          <a:avLst>
            <a:gd name="adj" fmla="val 40000"/>
          </a:avLst>
        </a:prstGeom>
        <a:solidFill>
          <a:srgbClr val="6698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8E392-3293-4D57-BDC2-61257FA55765}">
      <dsp:nvSpPr>
        <dsp:cNvPr id="0" name=""/>
        <dsp:cNvSpPr/>
      </dsp:nvSpPr>
      <dsp:spPr>
        <a:xfrm>
          <a:off x="267047" y="209690"/>
          <a:ext cx="842610" cy="3851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/>
            <a:t>Modify</a:t>
          </a:r>
        </a:p>
      </dsp:txBody>
      <dsp:txXfrm>
        <a:off x="278328" y="220971"/>
        <a:ext cx="820048" cy="362599"/>
      </dsp:txXfrm>
    </dsp:sp>
    <dsp:sp modelId="{96A08E6D-D502-4FC8-93B8-9E4E145B86FE}">
      <dsp:nvSpPr>
        <dsp:cNvPr id="0" name=""/>
        <dsp:cNvSpPr/>
      </dsp:nvSpPr>
      <dsp:spPr>
        <a:xfrm>
          <a:off x="1140701" y="113400"/>
          <a:ext cx="997828" cy="385161"/>
        </a:xfrm>
        <a:prstGeom prst="chevron">
          <a:avLst>
            <a:gd name="adj" fmla="val 40000"/>
          </a:avLst>
        </a:prstGeom>
        <a:solidFill>
          <a:srgbClr val="6698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06829C-DE92-46DA-806D-3880EBB838DA}">
      <dsp:nvSpPr>
        <dsp:cNvPr id="0" name=""/>
        <dsp:cNvSpPr/>
      </dsp:nvSpPr>
      <dsp:spPr>
        <a:xfrm>
          <a:off x="1406789" y="209690"/>
          <a:ext cx="842610" cy="3851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Make</a:t>
          </a:r>
        </a:p>
      </dsp:txBody>
      <dsp:txXfrm>
        <a:off x="1418070" y="220971"/>
        <a:ext cx="820048" cy="36259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5B3B8-5E23-41DB-B660-1E9B4432A7D4}">
      <dsp:nvSpPr>
        <dsp:cNvPr id="0" name=""/>
        <dsp:cNvSpPr/>
      </dsp:nvSpPr>
      <dsp:spPr>
        <a:xfrm>
          <a:off x="375" y="126696"/>
          <a:ext cx="942714" cy="363887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8E392-3293-4D57-BDC2-61257FA55765}">
      <dsp:nvSpPr>
        <dsp:cNvPr id="0" name=""/>
        <dsp:cNvSpPr/>
      </dsp:nvSpPr>
      <dsp:spPr>
        <a:xfrm>
          <a:off x="251765" y="217668"/>
          <a:ext cx="796070" cy="3638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Predict</a:t>
          </a:r>
        </a:p>
      </dsp:txBody>
      <dsp:txXfrm>
        <a:off x="262423" y="228326"/>
        <a:ext cx="774754" cy="342571"/>
      </dsp:txXfrm>
    </dsp:sp>
    <dsp:sp modelId="{84D16E37-56E1-478C-AFC8-39C64A3461CA}">
      <dsp:nvSpPr>
        <dsp:cNvPr id="0" name=""/>
        <dsp:cNvSpPr/>
      </dsp:nvSpPr>
      <dsp:spPr>
        <a:xfrm>
          <a:off x="1077164" y="126696"/>
          <a:ext cx="942714" cy="363887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6DD586-561A-487C-B567-90B46BC2F846}">
      <dsp:nvSpPr>
        <dsp:cNvPr id="0" name=""/>
        <dsp:cNvSpPr/>
      </dsp:nvSpPr>
      <dsp:spPr>
        <a:xfrm>
          <a:off x="1328555" y="217668"/>
          <a:ext cx="796070" cy="3638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Run</a:t>
          </a:r>
        </a:p>
      </dsp:txBody>
      <dsp:txXfrm>
        <a:off x="1339213" y="228326"/>
        <a:ext cx="774754" cy="342571"/>
      </dsp:txXfrm>
    </dsp:sp>
    <dsp:sp modelId="{FA60D0C0-8819-4F04-AE46-D446669581F2}">
      <dsp:nvSpPr>
        <dsp:cNvPr id="0" name=""/>
        <dsp:cNvSpPr/>
      </dsp:nvSpPr>
      <dsp:spPr>
        <a:xfrm>
          <a:off x="2153954" y="126696"/>
          <a:ext cx="942714" cy="363887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319FAE-15C8-42AC-B0E9-DCB99A1BE674}">
      <dsp:nvSpPr>
        <dsp:cNvPr id="0" name=""/>
        <dsp:cNvSpPr/>
      </dsp:nvSpPr>
      <dsp:spPr>
        <a:xfrm>
          <a:off x="2405344" y="217668"/>
          <a:ext cx="796070" cy="3638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Investigate</a:t>
          </a:r>
        </a:p>
      </dsp:txBody>
      <dsp:txXfrm>
        <a:off x="2416002" y="228326"/>
        <a:ext cx="774754" cy="34257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5B3B8-5E23-41DB-B660-1E9B4432A7D4}">
      <dsp:nvSpPr>
        <dsp:cNvPr id="0" name=""/>
        <dsp:cNvSpPr/>
      </dsp:nvSpPr>
      <dsp:spPr>
        <a:xfrm>
          <a:off x="697" y="59262"/>
          <a:ext cx="725076" cy="279879"/>
        </a:xfrm>
        <a:prstGeom prst="chevron">
          <a:avLst>
            <a:gd name="adj" fmla="val 40000"/>
          </a:avLst>
        </a:prstGeom>
        <a:solidFill>
          <a:srgbClr val="6698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8E392-3293-4D57-BDC2-61257FA55765}">
      <dsp:nvSpPr>
        <dsp:cNvPr id="0" name=""/>
        <dsp:cNvSpPr/>
      </dsp:nvSpPr>
      <dsp:spPr>
        <a:xfrm>
          <a:off x="194051" y="129232"/>
          <a:ext cx="612286" cy="2798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Modify</a:t>
          </a:r>
        </a:p>
      </dsp:txBody>
      <dsp:txXfrm>
        <a:off x="202248" y="137429"/>
        <a:ext cx="595892" cy="263485"/>
      </dsp:txXfrm>
    </dsp:sp>
    <dsp:sp modelId="{96A08E6D-D502-4FC8-93B8-9E4E145B86FE}">
      <dsp:nvSpPr>
        <dsp:cNvPr id="0" name=""/>
        <dsp:cNvSpPr/>
      </dsp:nvSpPr>
      <dsp:spPr>
        <a:xfrm>
          <a:off x="828896" y="59262"/>
          <a:ext cx="725076" cy="279879"/>
        </a:xfrm>
        <a:prstGeom prst="chevron">
          <a:avLst>
            <a:gd name="adj" fmla="val 40000"/>
          </a:avLst>
        </a:prstGeom>
        <a:solidFill>
          <a:srgbClr val="6698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06829C-DE92-46DA-806D-3880EBB838DA}">
      <dsp:nvSpPr>
        <dsp:cNvPr id="0" name=""/>
        <dsp:cNvSpPr/>
      </dsp:nvSpPr>
      <dsp:spPr>
        <a:xfrm>
          <a:off x="1022250" y="129232"/>
          <a:ext cx="612286" cy="2798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/>
            <a:t>Make</a:t>
          </a:r>
        </a:p>
      </dsp:txBody>
      <dsp:txXfrm>
        <a:off x="1030447" y="137429"/>
        <a:ext cx="595892" cy="26348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5B3B8-5E23-41DB-B660-1E9B4432A7D4}">
      <dsp:nvSpPr>
        <dsp:cNvPr id="0" name=""/>
        <dsp:cNvSpPr/>
      </dsp:nvSpPr>
      <dsp:spPr>
        <a:xfrm>
          <a:off x="272" y="68923"/>
          <a:ext cx="685028" cy="264420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8E392-3293-4D57-BDC2-61257FA55765}">
      <dsp:nvSpPr>
        <dsp:cNvPr id="0" name=""/>
        <dsp:cNvSpPr/>
      </dsp:nvSpPr>
      <dsp:spPr>
        <a:xfrm>
          <a:off x="182946" y="135029"/>
          <a:ext cx="578468" cy="2644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Predict</a:t>
          </a:r>
        </a:p>
      </dsp:txBody>
      <dsp:txXfrm>
        <a:off x="190691" y="142774"/>
        <a:ext cx="562978" cy="248930"/>
      </dsp:txXfrm>
    </dsp:sp>
    <dsp:sp modelId="{84D16E37-56E1-478C-AFC8-39C64A3461CA}">
      <dsp:nvSpPr>
        <dsp:cNvPr id="0" name=""/>
        <dsp:cNvSpPr/>
      </dsp:nvSpPr>
      <dsp:spPr>
        <a:xfrm>
          <a:off x="782726" y="68923"/>
          <a:ext cx="685028" cy="264420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6DD586-561A-487C-B567-90B46BC2F846}">
      <dsp:nvSpPr>
        <dsp:cNvPr id="0" name=""/>
        <dsp:cNvSpPr/>
      </dsp:nvSpPr>
      <dsp:spPr>
        <a:xfrm>
          <a:off x="965401" y="135029"/>
          <a:ext cx="578468" cy="2644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Run</a:t>
          </a:r>
        </a:p>
      </dsp:txBody>
      <dsp:txXfrm>
        <a:off x="973146" y="142774"/>
        <a:ext cx="562978" cy="248930"/>
      </dsp:txXfrm>
    </dsp:sp>
    <dsp:sp modelId="{FA60D0C0-8819-4F04-AE46-D446669581F2}">
      <dsp:nvSpPr>
        <dsp:cNvPr id="0" name=""/>
        <dsp:cNvSpPr/>
      </dsp:nvSpPr>
      <dsp:spPr>
        <a:xfrm>
          <a:off x="1565181" y="68923"/>
          <a:ext cx="685028" cy="264420"/>
        </a:xfrm>
        <a:prstGeom prst="chevron">
          <a:avLst>
            <a:gd name="adj" fmla="val 40000"/>
          </a:avLst>
        </a:prstGeom>
        <a:solidFill>
          <a:srgbClr val="D81F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319FAE-15C8-42AC-B0E9-DCB99A1BE674}">
      <dsp:nvSpPr>
        <dsp:cNvPr id="0" name=""/>
        <dsp:cNvSpPr/>
      </dsp:nvSpPr>
      <dsp:spPr>
        <a:xfrm>
          <a:off x="1747855" y="135029"/>
          <a:ext cx="578468" cy="2644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Investigate</a:t>
          </a:r>
        </a:p>
      </dsp:txBody>
      <dsp:txXfrm>
        <a:off x="1755600" y="142774"/>
        <a:ext cx="562978" cy="248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4301839" cy="340569"/>
          </a:xfrm>
          <a:prstGeom prst="rect">
            <a:avLst/>
          </a:prstGeom>
        </p:spPr>
        <p:txBody>
          <a:bodyPr vert="horz" lIns="88208" tIns="44103" rIns="88208" bIns="44103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583" y="3"/>
            <a:ext cx="4301839" cy="340569"/>
          </a:xfrm>
          <a:prstGeom prst="rect">
            <a:avLst/>
          </a:prstGeom>
        </p:spPr>
        <p:txBody>
          <a:bodyPr vert="horz" lIns="88208" tIns="44103" rIns="88208" bIns="44103" rtlCol="0"/>
          <a:lstStyle>
            <a:lvl1pPr algn="r">
              <a:defRPr sz="1200"/>
            </a:lvl1pPr>
          </a:lstStyle>
          <a:p>
            <a:fld id="{603AF236-80D9-4A8C-B7AC-16106669AB7F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6457108"/>
            <a:ext cx="4301839" cy="340569"/>
          </a:xfrm>
          <a:prstGeom prst="rect">
            <a:avLst/>
          </a:prstGeom>
        </p:spPr>
        <p:txBody>
          <a:bodyPr vert="horz" lIns="88208" tIns="44103" rIns="88208" bIns="44103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583" y="6457108"/>
            <a:ext cx="4301839" cy="340569"/>
          </a:xfrm>
          <a:prstGeom prst="rect">
            <a:avLst/>
          </a:prstGeom>
        </p:spPr>
        <p:txBody>
          <a:bodyPr vert="horz" lIns="88208" tIns="44103" rIns="88208" bIns="44103" rtlCol="0" anchor="b"/>
          <a:lstStyle>
            <a:lvl1pPr algn="r">
              <a:defRPr sz="1200"/>
            </a:lvl1pPr>
          </a:lstStyle>
          <a:p>
            <a:fld id="{EA5AB32D-DCCF-48C7-8EF4-C0BB94E839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858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1542" cy="341064"/>
          </a:xfrm>
          <a:prstGeom prst="rect">
            <a:avLst/>
          </a:prstGeom>
        </p:spPr>
        <p:txBody>
          <a:bodyPr vert="horz" lIns="95546" tIns="47774" rIns="95546" bIns="47774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800" y="0"/>
            <a:ext cx="4301542" cy="341064"/>
          </a:xfrm>
          <a:prstGeom prst="rect">
            <a:avLst/>
          </a:prstGeom>
        </p:spPr>
        <p:txBody>
          <a:bodyPr vert="horz" lIns="95546" tIns="47774" rIns="95546" bIns="47774" rtlCol="0"/>
          <a:lstStyle>
            <a:lvl1pPr algn="r">
              <a:defRPr sz="1300"/>
            </a:lvl1pPr>
          </a:lstStyle>
          <a:p>
            <a:fld id="{A93C87AB-C355-48A0-A222-B0AEC582735C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46" tIns="47774" rIns="95546" bIns="4777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5" y="3271382"/>
            <a:ext cx="7941310" cy="2676584"/>
          </a:xfrm>
          <a:prstGeom prst="rect">
            <a:avLst/>
          </a:prstGeom>
        </p:spPr>
        <p:txBody>
          <a:bodyPr vert="horz" lIns="95546" tIns="47774" rIns="95546" bIns="4777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6456614"/>
            <a:ext cx="4301542" cy="341063"/>
          </a:xfrm>
          <a:prstGeom prst="rect">
            <a:avLst/>
          </a:prstGeom>
        </p:spPr>
        <p:txBody>
          <a:bodyPr vert="horz" lIns="95546" tIns="47774" rIns="95546" bIns="47774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800" y="6456614"/>
            <a:ext cx="4301542" cy="341063"/>
          </a:xfrm>
          <a:prstGeom prst="rect">
            <a:avLst/>
          </a:prstGeom>
        </p:spPr>
        <p:txBody>
          <a:bodyPr vert="horz" lIns="95546" tIns="47774" rIns="95546" bIns="47774" rtlCol="0" anchor="b"/>
          <a:lstStyle>
            <a:lvl1pPr algn="r">
              <a:defRPr sz="13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Say thank you to all the sponsors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504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503d58a7d4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2588" y="469900"/>
            <a:ext cx="4170362" cy="2346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503d58a7d4_0_57:notes"/>
          <p:cNvSpPr txBox="1">
            <a:spLocks noGrp="1"/>
          </p:cNvSpPr>
          <p:nvPr>
            <p:ph type="body" idx="1"/>
          </p:nvPr>
        </p:nvSpPr>
        <p:spPr>
          <a:xfrm>
            <a:off x="1001474" y="2973849"/>
            <a:ext cx="8011784" cy="2817329"/>
          </a:xfrm>
          <a:prstGeom prst="rect">
            <a:avLst/>
          </a:prstGeom>
        </p:spPr>
        <p:txBody>
          <a:bodyPr spcFirstLastPara="1" wrap="square" lIns="91401" tIns="91401" rIns="91401" bIns="91401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9358313" y="257175"/>
            <a:ext cx="2297112" cy="12922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2101574" y="1634666"/>
            <a:ext cx="16812507" cy="1548627"/>
          </a:xfrm>
          <a:prstGeom prst="rect">
            <a:avLst/>
          </a:prstGeom>
        </p:spPr>
        <p:txBody>
          <a:bodyPr lIns="95514" tIns="95514" rIns="95514" bIns="95514" anchor="t" anchorCtr="0">
            <a:noAutofit/>
          </a:bodyPr>
          <a:lstStyle/>
          <a:p>
            <a:r>
              <a:rPr lang="en-GB" baseline="0" dirty="0"/>
              <a:t>What are the 4 components of PCK</a:t>
            </a:r>
          </a:p>
          <a:p>
            <a:pPr marL="228541" indent="-228541">
              <a:buAutoNum type="arabicPeriod"/>
            </a:pPr>
            <a:r>
              <a:rPr lang="en-GB" baseline="0" dirty="0"/>
              <a:t>Goals (LO, threshold concepts)</a:t>
            </a:r>
          </a:p>
          <a:p>
            <a:pPr marL="228541" indent="-228541">
              <a:buAutoNum type="arabicPeriod"/>
            </a:pPr>
            <a:r>
              <a:rPr lang="en-GB" baseline="0" dirty="0"/>
              <a:t>Assessment</a:t>
            </a:r>
          </a:p>
          <a:p>
            <a:pPr marL="228541" indent="-228541">
              <a:buAutoNum type="arabicPeriod"/>
            </a:pPr>
            <a:r>
              <a:rPr lang="en-GB" baseline="0" dirty="0"/>
              <a:t>Instructional Approaches</a:t>
            </a:r>
          </a:p>
          <a:p>
            <a:pPr marL="228541" indent="-228541">
              <a:buAutoNum type="arabicPeriod"/>
            </a:pPr>
            <a:r>
              <a:rPr lang="en-GB" baseline="0" dirty="0"/>
              <a:t>How children learn (misconceptions)</a:t>
            </a:r>
          </a:p>
        </p:txBody>
      </p:sp>
    </p:spTree>
    <p:extLst>
      <p:ext uri="{BB962C8B-B14F-4D97-AF65-F5344CB8AC3E}">
        <p14:creationId xmlns:p14="http://schemas.microsoft.com/office/powerpoint/2010/main" val="3272308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445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teachinglondoncomputing.org/techpathways_teaching_networks/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teachinglondoncomputing.org/techpathways_teaching_networks/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2C9BD4D-7F57-4144-8444-088D93B8D6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693" y="6124222"/>
            <a:ext cx="2638513" cy="49000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E3845F6-9DE2-4F6A-967E-48629A08DA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63" y="6124222"/>
            <a:ext cx="2077973" cy="541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971551"/>
            <a:ext cx="10515600" cy="89535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>
                <a:hlinkClick r:id="rId2"/>
              </a:rPr>
              <a:t>https://teachinglondoncomputing.org/techpathways_teaching_networks/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74DE5FB-4894-4502-8B94-4AE46D62F7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43" y="428111"/>
            <a:ext cx="2638513" cy="49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79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>
                <a:hlinkClick r:id="rId2"/>
              </a:rPr>
              <a:t>https://teachinglondoncomputing.org/techpathways_teaching_networks/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9B8781-3190-4C93-B2FE-8AADE38E83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925" y="429824"/>
            <a:ext cx="2895987" cy="53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2471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039" y="324752"/>
            <a:ext cx="11188296" cy="1082877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039" y="1515860"/>
            <a:ext cx="6275486" cy="4475395"/>
          </a:xfrm>
        </p:spPr>
        <p:txBody>
          <a:bodyPr/>
          <a:lstStyle>
            <a:lvl1pPr>
              <a:spcAft>
                <a:spcPts val="2988"/>
              </a:spcAft>
              <a:defRPr sz="2391" b="0" i="0" baseline="0">
                <a:latin typeface="+mn-lt"/>
              </a:defRPr>
            </a:lvl1pPr>
            <a:lvl2pPr marL="179298" indent="-179298">
              <a:spcAft>
                <a:spcPts val="0"/>
              </a:spcAft>
              <a:buFont typeface="Arial" panose="020B0604020202020204" pitchFamily="34" charset="0"/>
              <a:buChar char="•"/>
              <a:defRPr sz="2391" baseline="0"/>
            </a:lvl2pPr>
            <a:lvl3pPr>
              <a:defRPr sz="2391" baseline="0"/>
            </a:lvl3pPr>
            <a:lvl4pPr>
              <a:defRPr sz="2391" baseline="0"/>
            </a:lvl4pPr>
            <a:lvl5pPr>
              <a:defRPr sz="2391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8178-02AE-42FC-958D-6B8F13B601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0091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rge Text +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039" y="324752"/>
            <a:ext cx="11188296" cy="10828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039" y="1515860"/>
            <a:ext cx="6275486" cy="4223278"/>
          </a:xfrm>
        </p:spPr>
        <p:txBody>
          <a:bodyPr/>
          <a:lstStyle>
            <a:lvl1pPr>
              <a:spcAft>
                <a:spcPts val="2988"/>
              </a:spcAft>
              <a:defRPr sz="2391" b="0" i="0" baseline="0">
                <a:latin typeface="+mn-lt"/>
              </a:defRPr>
            </a:lvl1pPr>
            <a:lvl2pPr marL="179298" indent="-179298">
              <a:spcAft>
                <a:spcPts val="0"/>
              </a:spcAft>
              <a:buFont typeface="Arial" panose="020B0604020202020204" pitchFamily="34" charset="0"/>
              <a:buChar char="•"/>
              <a:defRPr sz="2391" baseline="0"/>
            </a:lvl2pPr>
            <a:lvl3pPr>
              <a:defRPr sz="2391" baseline="0"/>
            </a:lvl3pPr>
            <a:lvl4pPr>
              <a:defRPr sz="2391" baseline="0"/>
            </a:lvl4pPr>
            <a:lvl5pPr>
              <a:defRPr sz="2391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8178-02AE-42FC-958D-6B8F13B6017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7100264" y="1515860"/>
            <a:ext cx="4554210" cy="422327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3682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hyperlink" Target="https://teachinglondoncomputing.org/techpathways_teaching_networks/" TargetMode="Externa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31/10/2019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1761" y="6492875"/>
            <a:ext cx="56666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>
                <a:hlinkClick r:id="rId17"/>
              </a:rPr>
              <a:t>https://teachinglondoncomputing.org/techpathways_teaching_networks/</a:t>
            </a:r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3F18E23-D4CE-4A5C-9D6F-129CA972669D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746" y="348656"/>
            <a:ext cx="2317726" cy="6175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80F313-CFCD-4ADF-A833-B8F0BF04C64E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28" y="301961"/>
            <a:ext cx="1765247" cy="87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4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7" r:id="rId13"/>
    <p:sldLayoutId id="2147483678" r:id="rId14"/>
    <p:sldLayoutId id="2147483679" r:id="rId1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inglondoncomputing.org/digital-art-design-with-processing-cours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hyperlink" Target="file:///C:\Users\jane\Desktop\CodeReading1" TargetMode="Externa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9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13" Type="http://schemas.microsoft.com/office/2007/relationships/diagramDrawing" Target="../diagrams/drawing6.xml"/><Relationship Id="rId3" Type="http://schemas.openxmlformats.org/officeDocument/2006/relationships/slideLayout" Target="../slideLayouts/slideLayout15.xml"/><Relationship Id="rId7" Type="http://schemas.openxmlformats.org/officeDocument/2006/relationships/diagramColors" Target="../diagrams/colors5.xml"/><Relationship Id="rId12" Type="http://schemas.openxmlformats.org/officeDocument/2006/relationships/diagramColors" Target="../diagrams/colors6.xml"/><Relationship Id="rId2" Type="http://schemas.openxmlformats.org/officeDocument/2006/relationships/video" Target="../media/media2.mp4"/><Relationship Id="rId16" Type="http://schemas.openxmlformats.org/officeDocument/2006/relationships/image" Target="../media/image16.png"/><Relationship Id="rId1" Type="http://schemas.microsoft.com/office/2007/relationships/media" Target="../media/media2.mp4"/><Relationship Id="rId6" Type="http://schemas.openxmlformats.org/officeDocument/2006/relationships/diagramQuickStyle" Target="../diagrams/quickStyle5.xml"/><Relationship Id="rId11" Type="http://schemas.openxmlformats.org/officeDocument/2006/relationships/diagramQuickStyle" Target="../diagrams/quickStyle6.xml"/><Relationship Id="rId5" Type="http://schemas.openxmlformats.org/officeDocument/2006/relationships/diagramLayout" Target="../diagrams/layout5.xml"/><Relationship Id="rId15" Type="http://schemas.openxmlformats.org/officeDocument/2006/relationships/image" Target="../media/image15.png"/><Relationship Id="rId10" Type="http://schemas.openxmlformats.org/officeDocument/2006/relationships/diagramLayout" Target="../diagrams/layout6.xml"/><Relationship Id="rId4" Type="http://schemas.openxmlformats.org/officeDocument/2006/relationships/diagramData" Target="../diagrams/data5.xml"/><Relationship Id="rId9" Type="http://schemas.openxmlformats.org/officeDocument/2006/relationships/diagramData" Target="../diagrams/data6.xml"/><Relationship Id="rId1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12" Type="http://schemas.openxmlformats.org/officeDocument/2006/relationships/image" Target="../media/image9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12" Type="http://schemas.openxmlformats.org/officeDocument/2006/relationships/image" Target="../media/image9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12" Type="http://schemas.openxmlformats.org/officeDocument/2006/relationships/image" Target="../media/image9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13" Type="http://schemas.openxmlformats.org/officeDocument/2006/relationships/diagramLayout" Target="../diagrams/layout14.xml"/><Relationship Id="rId3" Type="http://schemas.openxmlformats.org/officeDocument/2006/relationships/image" Target="../media/image17.jpeg"/><Relationship Id="rId7" Type="http://schemas.openxmlformats.org/officeDocument/2006/relationships/diagramData" Target="../diagrams/data13.xml"/><Relationship Id="rId12" Type="http://schemas.openxmlformats.org/officeDocument/2006/relationships/diagramData" Target="../diagrams/data14.xml"/><Relationship Id="rId2" Type="http://schemas.openxmlformats.org/officeDocument/2006/relationships/image" Target="../media/image8.jpg"/><Relationship Id="rId16" Type="http://schemas.microsoft.com/office/2007/relationships/diagramDrawing" Target="../diagrams/drawing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11" Type="http://schemas.microsoft.com/office/2007/relationships/diagramDrawing" Target="../diagrams/drawing13.xml"/><Relationship Id="rId5" Type="http://schemas.openxmlformats.org/officeDocument/2006/relationships/image" Target="../media/image18.jpeg"/><Relationship Id="rId15" Type="http://schemas.openxmlformats.org/officeDocument/2006/relationships/diagramColors" Target="../diagrams/colors14.xml"/><Relationship Id="rId10" Type="http://schemas.openxmlformats.org/officeDocument/2006/relationships/diagramColors" Target="../diagrams/colors13.xml"/><Relationship Id="rId4" Type="http://schemas.openxmlformats.org/officeDocument/2006/relationships/hyperlink" Target="https://pixabay.com/en/post-it-note-post-it-reminder-1235338/" TargetMode="External"/><Relationship Id="rId9" Type="http://schemas.openxmlformats.org/officeDocument/2006/relationships/diagramQuickStyle" Target="../diagrams/quickStyle13.xml"/><Relationship Id="rId14" Type="http://schemas.openxmlformats.org/officeDocument/2006/relationships/diagramQuickStyle" Target="../diagrams/quickStyle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inglondoncomputing.org/digital-art-design-with-processing-course/" TargetMode="External"/><Relationship Id="rId2" Type="http://schemas.openxmlformats.org/officeDocument/2006/relationships/hyperlink" Target="https://www.surveymonkey.co.uk/r/ArtDesignCPD" TargetMode="Externa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45/2978249.2978272" TargetMode="External"/><Relationship Id="rId2" Type="http://schemas.openxmlformats.org/officeDocument/2006/relationships/hyperlink" Target="https://doi.org/10.1145/1151954.1067467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45/2978249.2978272" TargetMode="External"/><Relationship Id="rId2" Type="http://schemas.openxmlformats.org/officeDocument/2006/relationships/hyperlink" Target="https://doi.org/10.1145/1151954.1067467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10065" y="3694730"/>
            <a:ext cx="12467967" cy="291200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dirty="0"/>
              <a:t>Karen Shoop, Jane Waite, </a:t>
            </a:r>
          </a:p>
          <a:p>
            <a:pPr marL="0" indent="0" algn="ctr">
              <a:buNone/>
            </a:pPr>
            <a:r>
              <a:rPr lang="en-GB" dirty="0"/>
              <a:t>Kevin Mathieson &amp; Ged </a:t>
            </a:r>
            <a:r>
              <a:rPr lang="en-GB" dirty="0" err="1"/>
              <a:t>Gast</a:t>
            </a:r>
            <a:endParaRPr lang="en-GB" dirty="0"/>
          </a:p>
          <a:p>
            <a:pPr marL="0" indent="0">
              <a:buNone/>
            </a:pPr>
            <a:r>
              <a:rPr lang="en-GB" dirty="0">
                <a:hlinkClick r:id="rId3"/>
              </a:rPr>
              <a:t>https://teachinglondoncomputing.org/digital-art-design-with-processing-course/</a:t>
            </a:r>
            <a:endParaRPr lang="en-GB" dirty="0"/>
          </a:p>
          <a:p>
            <a:pPr marL="0" indent="0" algn="ctr">
              <a:buNone/>
            </a:pPr>
            <a:r>
              <a:rPr lang="en-GB" dirty="0"/>
              <a:t>@</a:t>
            </a:r>
            <a:r>
              <a:rPr lang="en-GB" dirty="0" err="1"/>
              <a:t>TechPathwaysLdn</a:t>
            </a:r>
            <a:r>
              <a:rPr lang="en-GB" dirty="0"/>
              <a:t> </a:t>
            </a:r>
          </a:p>
          <a:p>
            <a:pPr marL="0" indent="0" algn="ctr">
              <a:buNone/>
            </a:pPr>
            <a:r>
              <a:rPr lang="en-GB" dirty="0"/>
              <a:t>@</a:t>
            </a:r>
            <a:r>
              <a:rPr lang="en-GB" dirty="0" err="1"/>
              <a:t>cas_London_crc</a:t>
            </a:r>
            <a:endParaRPr lang="en-GB" dirty="0"/>
          </a:p>
          <a:p>
            <a:pPr marL="0" indent="0" algn="ctr">
              <a:buNone/>
            </a:pPr>
            <a:r>
              <a:rPr lang="en-GB" dirty="0"/>
              <a:t>#</a:t>
            </a:r>
            <a:r>
              <a:rPr lang="en-GB" dirty="0" err="1"/>
              <a:t>DigitalArtDesign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 idx="4294967295"/>
          </p:nvPr>
        </p:nvSpPr>
        <p:spPr>
          <a:xfrm>
            <a:off x="1524000" y="1122363"/>
            <a:ext cx="9144000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TechPathways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Digital Art and Design </a:t>
            </a:r>
            <a:br>
              <a:rPr lang="en-US" dirty="0"/>
            </a:br>
            <a:r>
              <a:rPr lang="en-US" dirty="0"/>
              <a:t>for Secondary Schools </a:t>
            </a:r>
          </a:p>
        </p:txBody>
      </p:sp>
    </p:spTree>
    <p:extLst>
      <p:ext uri="{BB962C8B-B14F-4D97-AF65-F5344CB8AC3E}">
        <p14:creationId xmlns:p14="http://schemas.microsoft.com/office/powerpoint/2010/main" val="4259221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F5FAA7A-AA9F-4687-8306-107C18DF5E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687666"/>
              </p:ext>
            </p:extLst>
          </p:nvPr>
        </p:nvGraphicFramePr>
        <p:xfrm>
          <a:off x="358544" y="1512113"/>
          <a:ext cx="10046989" cy="42731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79330">
                  <a:extLst>
                    <a:ext uri="{9D8B030D-6E8A-4147-A177-3AD203B41FA5}">
                      <a16:colId xmlns:a16="http://schemas.microsoft.com/office/drawing/2014/main" val="2912592664"/>
                    </a:ext>
                  </a:extLst>
                </a:gridCol>
                <a:gridCol w="7467659">
                  <a:extLst>
                    <a:ext uri="{9D8B030D-6E8A-4147-A177-3AD203B41FA5}">
                      <a16:colId xmlns:a16="http://schemas.microsoft.com/office/drawing/2014/main" val="1522030354"/>
                    </a:ext>
                  </a:extLst>
                </a:gridCol>
              </a:tblGrid>
              <a:tr h="3390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  <a:latin typeface="Ubuntu" panose="020B0604020202020204" charset="0"/>
                        </a:rPr>
                        <a:t>Day- Session</a:t>
                      </a:r>
                      <a:endParaRPr lang="en-GB" sz="1600" b="0" dirty="0">
                        <a:effectLst/>
                        <a:latin typeface="Ubuntu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b="0" dirty="0">
                        <a:effectLst/>
                        <a:latin typeface="Ubuntu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solidFill>
                      <a:srgbClr val="2271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561520"/>
                  </a:ext>
                </a:extLst>
              </a:tr>
              <a:tr h="3839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9:30 -9:45</a:t>
                      </a:r>
                    </a:p>
                  </a:txBody>
                  <a:tcPr marL="50800" marR="50800" marT="50800" marB="508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Arrival,</a:t>
                      </a:r>
                      <a:r>
                        <a:rPr lang="en-GB" sz="1800" b="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registration, drinks (Jane bringing croissants)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238583"/>
                  </a:ext>
                </a:extLst>
              </a:tr>
              <a:tr h="354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9:45 – 9:55</a:t>
                      </a:r>
                    </a:p>
                  </a:txBody>
                  <a:tcPr marL="50800" marR="50800" marT="50800" marB="508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Welcome from Headteacher (10 mins)</a:t>
                      </a:r>
                    </a:p>
                  </a:txBody>
                  <a:tcPr marL="50800" marR="50800" marT="50800" marB="5080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0438647"/>
                  </a:ext>
                </a:extLst>
              </a:tr>
              <a:tr h="4261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9:55 – 10:35</a:t>
                      </a:r>
                    </a:p>
                  </a:txBody>
                  <a:tcPr marL="50800" marR="50800" marT="50800" marB="508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Days Outline, introductions and research/pedagogy themes (40 mins) (Jane)</a:t>
                      </a:r>
                    </a:p>
                  </a:txBody>
                  <a:tcPr marL="50800" marR="50800" marT="50800" marB="5080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1264409"/>
                  </a:ext>
                </a:extLst>
              </a:tr>
              <a:tr h="4261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10:35 – 12:30</a:t>
                      </a:r>
                    </a:p>
                  </a:txBody>
                  <a:tcPr marL="50800" marR="50800" marT="50800" marB="508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+mn-lt"/>
                        </a:rPr>
                        <a:t>Digital Art and Design 1 (1 hour 40 mins) (Karen) (including break at 11:15)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solidFill>
                      <a:srgbClr val="9F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506211"/>
                  </a:ext>
                </a:extLst>
              </a:tr>
              <a:tr h="3839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12:30 – 1:10</a:t>
                      </a:r>
                    </a:p>
                  </a:txBody>
                  <a:tcPr marL="50800" marR="50800" marT="50800" marB="508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Lunch (45 mins)</a:t>
                      </a:r>
                    </a:p>
                  </a:txBody>
                  <a:tcPr marL="50800" marR="50800" marT="50800" marB="5080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100758"/>
                  </a:ext>
                </a:extLst>
              </a:tr>
              <a:tr h="3839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1:15 – 1:30</a:t>
                      </a:r>
                    </a:p>
                  </a:txBody>
                  <a:tcPr marL="50800" marR="50800" marT="50800" marB="508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School tour with Headteacher (15 mins)</a:t>
                      </a:r>
                    </a:p>
                  </a:txBody>
                  <a:tcPr marL="50800" marR="50800" marT="50800" marB="50800">
                    <a:solidFill>
                      <a:srgbClr val="9DC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708081"/>
                  </a:ext>
                </a:extLst>
              </a:tr>
              <a:tr h="3839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1:30 – 3:15</a:t>
                      </a:r>
                    </a:p>
                  </a:txBody>
                  <a:tcPr marL="50800" marR="50800" marT="50800" marB="508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>
                          <a:latin typeface="+mn-lt"/>
                        </a:rPr>
                        <a:t>Digital Art and Design 3 </a:t>
                      </a: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  hour 30 mins) Karen </a:t>
                      </a:r>
                      <a:r>
                        <a:rPr lang="en-GB" sz="1800" dirty="0">
                          <a:latin typeface="+mn-lt"/>
                        </a:rPr>
                        <a:t>(including break at 2:30)</a:t>
                      </a:r>
                      <a:endParaRPr lang="en-GB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solidFill>
                      <a:srgbClr val="9F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913310"/>
                  </a:ext>
                </a:extLst>
              </a:tr>
              <a:tr h="3839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3:15 – 3:30</a:t>
                      </a:r>
                    </a:p>
                  </a:txBody>
                  <a:tcPr marL="50800" marR="50800" marT="50800" marB="508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Pedagogy wash up / industry and case studies (15 mins) (Jane)</a:t>
                      </a:r>
                    </a:p>
                  </a:txBody>
                  <a:tcPr marL="50800" marR="50800" marT="50800" marB="5080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8766248"/>
                  </a:ext>
                </a:extLst>
              </a:tr>
              <a:tr h="3839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3:30 </a:t>
                      </a:r>
                      <a:r>
                        <a:rPr lang="en-GB" sz="1800" b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4:20</a:t>
                      </a:r>
                      <a:endParaRPr lang="en-GB" sz="1800" b="0" dirty="0">
                        <a:effectLst/>
                        <a:latin typeface="Ubuntu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Next steps in schools – landscape/ challenges/ opportunities (Kevin) (40 mins)</a:t>
                      </a:r>
                    </a:p>
                  </a:txBody>
                  <a:tcPr marL="50800" marR="50800" marT="50800" marB="50800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438111"/>
                  </a:ext>
                </a:extLst>
              </a:tr>
              <a:tr h="3839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4:20 – 4:30</a:t>
                      </a:r>
                    </a:p>
                  </a:txBody>
                  <a:tcPr marL="50800" marR="50800" marT="50800" marB="508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Q&amp;A All (10 mins)</a:t>
                      </a:r>
                    </a:p>
                  </a:txBody>
                  <a:tcPr marL="50800" marR="50800" marT="50800" marB="5080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15920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CCC294F-4962-4582-9F00-2BD3F2DC95A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405533" y="1547690"/>
            <a:ext cx="1938866" cy="764117"/>
          </a:xfrm>
        </p:spPr>
        <p:txBody>
          <a:bodyPr>
            <a:normAutofit fontScale="90000"/>
          </a:bodyPr>
          <a:lstStyle/>
          <a:p>
            <a:r>
              <a:rPr lang="en-GB" dirty="0"/>
              <a:t>Days outline</a:t>
            </a:r>
          </a:p>
        </p:txBody>
      </p:sp>
    </p:spTree>
    <p:extLst>
      <p:ext uri="{BB962C8B-B14F-4D97-AF65-F5344CB8AC3E}">
        <p14:creationId xmlns:p14="http://schemas.microsoft.com/office/powerpoint/2010/main" val="850318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128924" y="2216256"/>
            <a:ext cx="10145712" cy="16541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4000" dirty="0"/>
              <a:t>Introductions</a:t>
            </a:r>
          </a:p>
          <a:p>
            <a:pPr marL="0" indent="0" algn="ctr">
              <a:buNone/>
            </a:pPr>
            <a:endParaRPr lang="en-GB" sz="4000" dirty="0"/>
          </a:p>
          <a:p>
            <a:pPr marL="0" indent="0" algn="ctr">
              <a:buNone/>
            </a:pPr>
            <a:r>
              <a:rPr lang="en-GB" sz="4000" dirty="0"/>
              <a:t>Jane Waite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0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0"/>
          <p:cNvSpPr txBox="1"/>
          <p:nvPr/>
        </p:nvSpPr>
        <p:spPr>
          <a:xfrm>
            <a:off x="161567" y="1859200"/>
            <a:ext cx="7951200" cy="49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indent="-507987">
              <a:lnSpc>
                <a:spcPct val="115000"/>
              </a:lnSpc>
              <a:buClr>
                <a:schemeClr val="dk2"/>
              </a:buClr>
              <a:buSzPts val="2400"/>
              <a:buChar char="●"/>
            </a:pPr>
            <a:r>
              <a:rPr lang="en-GB" sz="3200" dirty="0">
                <a:solidFill>
                  <a:schemeClr val="dk2"/>
                </a:solidFill>
              </a:rPr>
              <a:t>Funded by the Mayor of London under the ‘Digital Talent’ programme.</a:t>
            </a:r>
            <a:endParaRPr sz="3200" dirty="0">
              <a:solidFill>
                <a:schemeClr val="dk2"/>
              </a:solidFill>
            </a:endParaRPr>
          </a:p>
          <a:p>
            <a:pPr marL="609585" indent="-507987">
              <a:lnSpc>
                <a:spcPct val="115000"/>
              </a:lnSpc>
              <a:buClr>
                <a:schemeClr val="dk2"/>
              </a:buClr>
              <a:buSzPts val="2400"/>
              <a:buChar char="●"/>
            </a:pPr>
            <a:r>
              <a:rPr lang="en-GB" sz="3200" dirty="0">
                <a:solidFill>
                  <a:schemeClr val="dk2"/>
                </a:solidFill>
              </a:rPr>
              <a:t>Free CPD for educators of 11-24 year olds.</a:t>
            </a:r>
            <a:endParaRPr sz="3200" dirty="0">
              <a:solidFill>
                <a:schemeClr val="dk2"/>
              </a:solidFill>
            </a:endParaRPr>
          </a:p>
          <a:p>
            <a:pPr marL="609585" indent="-507987">
              <a:lnSpc>
                <a:spcPct val="115000"/>
              </a:lnSpc>
              <a:buClr>
                <a:schemeClr val="dk2"/>
              </a:buClr>
              <a:buSzPts val="2400"/>
              <a:buChar char="●"/>
            </a:pPr>
            <a:r>
              <a:rPr lang="en-GB" sz="3200" dirty="0">
                <a:solidFill>
                  <a:schemeClr val="dk2"/>
                </a:solidFill>
              </a:rPr>
              <a:t>Short courses and Depth courses</a:t>
            </a:r>
            <a:endParaRPr sz="3200" dirty="0">
              <a:solidFill>
                <a:schemeClr val="dk2"/>
              </a:solidFill>
            </a:endParaRPr>
          </a:p>
          <a:p>
            <a:pPr marL="609585" indent="-507987">
              <a:lnSpc>
                <a:spcPct val="115000"/>
              </a:lnSpc>
              <a:buClr>
                <a:schemeClr val="dk2"/>
              </a:buClr>
              <a:buSzPts val="2400"/>
              <a:buChar char="●"/>
            </a:pPr>
            <a:r>
              <a:rPr lang="en-GB" sz="3200" dirty="0">
                <a:solidFill>
                  <a:schemeClr val="dk2"/>
                </a:solidFill>
              </a:rPr>
              <a:t>Strong links to industry.</a:t>
            </a:r>
            <a:endParaRPr sz="3200" dirty="0">
              <a:solidFill>
                <a:schemeClr val="dk2"/>
              </a:solidFill>
            </a:endParaRPr>
          </a:p>
          <a:p>
            <a:pPr marL="609585" indent="-507987">
              <a:lnSpc>
                <a:spcPct val="115000"/>
              </a:lnSpc>
              <a:buClr>
                <a:schemeClr val="dk2"/>
              </a:buClr>
              <a:buSzPts val="2400"/>
              <a:buChar char="●"/>
            </a:pPr>
            <a:r>
              <a:rPr lang="en-GB" sz="3200" dirty="0">
                <a:solidFill>
                  <a:schemeClr val="dk2"/>
                </a:solidFill>
              </a:rPr>
              <a:t>Partnership between London </a:t>
            </a:r>
            <a:r>
              <a:rPr lang="en-GB" sz="3200" dirty="0" err="1">
                <a:solidFill>
                  <a:schemeClr val="dk2"/>
                </a:solidFill>
              </a:rPr>
              <a:t>CLC</a:t>
            </a:r>
            <a:r>
              <a:rPr lang="en-GB" sz="3200" dirty="0">
                <a:solidFill>
                  <a:schemeClr val="dk2"/>
                </a:solidFill>
              </a:rPr>
              <a:t> and Queen Mary, University of London.</a:t>
            </a:r>
            <a:endParaRPr sz="3200" dirty="0">
              <a:solidFill>
                <a:srgbClr val="333333"/>
              </a:solidFill>
              <a:highlight>
                <a:srgbClr val="F2F2F2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9" name="Google Shape;119;p30"/>
          <p:cNvSpPr txBox="1"/>
          <p:nvPr/>
        </p:nvSpPr>
        <p:spPr>
          <a:xfrm>
            <a:off x="364401" y="1050019"/>
            <a:ext cx="9329200" cy="10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4000" dirty="0">
                <a:latin typeface="+mj-lt"/>
                <a:ea typeface="Ubuntu"/>
                <a:cs typeface="Ubuntu"/>
                <a:sym typeface="Ubuntu"/>
              </a:rPr>
              <a:t>What is TechPathways London?</a:t>
            </a:r>
            <a:endParaRPr sz="4000" dirty="0">
              <a:latin typeface="+mj-lt"/>
              <a:ea typeface="Ubuntu"/>
              <a:cs typeface="Ubuntu"/>
              <a:sym typeface="Ubuntu"/>
            </a:endParaRPr>
          </a:p>
        </p:txBody>
      </p:sp>
      <p:pic>
        <p:nvPicPr>
          <p:cNvPr id="120" name="Google Shape;12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12767" y="1666699"/>
            <a:ext cx="3832167" cy="4526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128924" y="2216256"/>
            <a:ext cx="10145712" cy="16541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4000" dirty="0"/>
              <a:t>Research and pedagogy </a:t>
            </a:r>
          </a:p>
          <a:p>
            <a:pPr marL="0" indent="0" algn="ctr">
              <a:buNone/>
            </a:pPr>
            <a:r>
              <a:rPr lang="en-GB" sz="4000" dirty="0"/>
              <a:t>themes for  teaching digital art and design</a:t>
            </a:r>
          </a:p>
          <a:p>
            <a:pPr marL="0" indent="0" algn="ctr">
              <a:buNone/>
            </a:pPr>
            <a:endParaRPr lang="en-GB" sz="4000" dirty="0"/>
          </a:p>
          <a:p>
            <a:pPr marL="0" indent="0" algn="ctr">
              <a:buNone/>
            </a:pPr>
            <a:r>
              <a:rPr lang="en-GB" sz="4000" dirty="0"/>
              <a:t>Jane Waite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418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9500C-D622-4067-8C23-ACD67151C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045" y="1267642"/>
            <a:ext cx="10515600" cy="895350"/>
          </a:xfrm>
        </p:spPr>
        <p:txBody>
          <a:bodyPr/>
          <a:lstStyle/>
          <a:p>
            <a:r>
              <a:rPr lang="en-GB" dirty="0"/>
              <a:t>Working Walls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A2D908-DD39-4AE4-95E9-632119103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D1F6B6-6A2A-4A3F-8A65-AC8F7042537B}"/>
              </a:ext>
            </a:extLst>
          </p:cNvPr>
          <p:cNvSpPr/>
          <p:nvPr/>
        </p:nvSpPr>
        <p:spPr>
          <a:xfrm>
            <a:off x="844732" y="2305615"/>
            <a:ext cx="822089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GB" sz="2800" i="1" dirty="0"/>
              <a:t>Start to capture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i="1" dirty="0"/>
              <a:t>Topic ideas  (opportunities)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i="1" dirty="0"/>
              <a:t>Key Concepts/Learning objectives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i="1" dirty="0"/>
              <a:t>Misconceptions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i="1" dirty="0"/>
              <a:t>Challenges</a:t>
            </a:r>
          </a:p>
        </p:txBody>
      </p:sp>
    </p:spTree>
    <p:extLst>
      <p:ext uri="{BB962C8B-B14F-4D97-AF65-F5344CB8AC3E}">
        <p14:creationId xmlns:p14="http://schemas.microsoft.com/office/powerpoint/2010/main" val="3967037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727AFBF-DBA9-40BB-A1F9-21653D7C58C4}"/>
              </a:ext>
            </a:extLst>
          </p:cNvPr>
          <p:cNvSpPr txBox="1">
            <a:spLocks/>
          </p:cNvSpPr>
          <p:nvPr/>
        </p:nvSpPr>
        <p:spPr>
          <a:xfrm>
            <a:off x="426932" y="3898927"/>
            <a:ext cx="11826028" cy="575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800" dirty="0">
                <a:solidFill>
                  <a:schemeClr val="tx1"/>
                </a:solidFill>
                <a:latin typeface="+mj-lt"/>
              </a:rPr>
              <a:t>Aim: Introduce pedagogical themes that will be useful for the teaching of  art and design using programming and particularly that will be exemplified in the next session</a:t>
            </a:r>
          </a:p>
          <a:p>
            <a:pPr algn="l"/>
            <a:endParaRPr lang="en-GB" sz="2800" dirty="0">
              <a:solidFill>
                <a:schemeClr val="tx1"/>
              </a:solidFill>
              <a:latin typeface="+mj-lt"/>
            </a:endParaRPr>
          </a:p>
          <a:p>
            <a:pPr algn="l"/>
            <a:r>
              <a:rPr lang="en-GB" sz="2800" dirty="0">
                <a:solidFill>
                  <a:schemeClr val="tx1"/>
                </a:solidFill>
                <a:latin typeface="+mj-lt"/>
              </a:rPr>
              <a:t>Learning objectives:</a:t>
            </a:r>
            <a:endParaRPr lang="en-GB" sz="2800" dirty="0">
              <a:solidFill>
                <a:schemeClr val="tx1"/>
              </a:solidFill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GB" sz="2800" dirty="0"/>
              <a:t>Know about Pedagogical Content Knowledge  (PCK)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sz="2800" dirty="0"/>
              <a:t>Know about Semantic Waves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sz="2800" dirty="0"/>
              <a:t>Know about PRIMM (and some of the underlying theories)</a:t>
            </a:r>
          </a:p>
          <a:p>
            <a:pPr lvl="1"/>
            <a:endParaRPr lang="en-GB" sz="2800" dirty="0"/>
          </a:p>
          <a:p>
            <a:pPr lvl="1"/>
            <a:r>
              <a:rPr lang="en-GB" sz="2800" dirty="0"/>
              <a:t>RAG your current knowledge of each.</a:t>
            </a:r>
          </a:p>
          <a:p>
            <a:pPr lvl="1"/>
            <a:endParaRPr lang="en-GB" sz="28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B30231B-DAF9-4D4C-9388-D4C12CB3FBE5}"/>
              </a:ext>
            </a:extLst>
          </p:cNvPr>
          <p:cNvSpPr txBox="1">
            <a:spLocks/>
          </p:cNvSpPr>
          <p:nvPr/>
        </p:nvSpPr>
        <p:spPr>
          <a:xfrm>
            <a:off x="365972" y="93029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Objectives of this session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559845" y="6275439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Handout 1</a:t>
            </a:r>
          </a:p>
        </p:txBody>
      </p:sp>
    </p:spTree>
    <p:extLst>
      <p:ext uri="{BB962C8B-B14F-4D97-AF65-F5344CB8AC3E}">
        <p14:creationId xmlns:p14="http://schemas.microsoft.com/office/powerpoint/2010/main" val="1735488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mage result for papert image">
            <a:extLst>
              <a:ext uri="{FF2B5EF4-FFF2-40B4-BE49-F238E27FC236}">
                <a16:creationId xmlns:a16="http://schemas.microsoft.com/office/drawing/2014/main" id="{C1F7FC88-911F-4254-9602-AF41F6DF9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6505" y="3535532"/>
            <a:ext cx="1059062" cy="760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5CEA16F-E80B-4C43-8E4D-34898CC38CBF}"/>
              </a:ext>
            </a:extLst>
          </p:cNvPr>
          <p:cNvSpPr/>
          <p:nvPr/>
        </p:nvSpPr>
        <p:spPr>
          <a:xfrm>
            <a:off x="623763" y="1755489"/>
            <a:ext cx="10368087" cy="2805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Limited research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recurrent theme across studies was a tension between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constructivist </a:t>
            </a:r>
            <a:r>
              <a:rPr lang="en-GB" sz="2400" dirty="0">
                <a:solidFill>
                  <a:srgbClr val="FF0000"/>
                </a:solidFill>
              </a:rPr>
              <a:t>exploration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constructionist </a:t>
            </a:r>
            <a:r>
              <a:rPr lang="en-GB" sz="2400" dirty="0">
                <a:solidFill>
                  <a:srgbClr val="FF0000"/>
                </a:solidFill>
              </a:rPr>
              <a:t>making</a:t>
            </a: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a </a:t>
            </a:r>
            <a:r>
              <a:rPr lang="en-GB" sz="2400" dirty="0">
                <a:solidFill>
                  <a:srgbClr val="FF0000"/>
                </a:solidFill>
              </a:rPr>
              <a:t>controlled progression of teaching</a:t>
            </a:r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C3462A5-5CFE-404D-8F13-FB2FE7AD61E1}"/>
              </a:ext>
            </a:extLst>
          </p:cNvPr>
          <p:cNvGrpSpPr/>
          <p:nvPr/>
        </p:nvGrpSpPr>
        <p:grpSpPr>
          <a:xfrm>
            <a:off x="9401197" y="2586082"/>
            <a:ext cx="1134370" cy="808562"/>
            <a:chOff x="1114308" y="1008669"/>
            <a:chExt cx="1255668" cy="987845"/>
          </a:xfrm>
        </p:grpSpPr>
        <p:pic>
          <p:nvPicPr>
            <p:cNvPr id="8" name="Picture 2" descr="Image result for piaget images">
              <a:extLst>
                <a:ext uri="{FF2B5EF4-FFF2-40B4-BE49-F238E27FC236}">
                  <a16:creationId xmlns:a16="http://schemas.microsoft.com/office/drawing/2014/main" id="{9BA449DA-94B4-43A2-ABB3-10625A9214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78" r="4014" b="61116"/>
            <a:stretch/>
          </p:blipFill>
          <p:spPr bwMode="auto">
            <a:xfrm>
              <a:off x="1203649" y="1008669"/>
              <a:ext cx="1166327" cy="9080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20E5C62-82E5-40F9-A9E0-7A6464B86277}"/>
                </a:ext>
              </a:extLst>
            </p:cNvPr>
            <p:cNvSpPr txBox="1"/>
            <p:nvPr/>
          </p:nvSpPr>
          <p:spPr>
            <a:xfrm>
              <a:off x="1114308" y="1714499"/>
              <a:ext cx="1077739" cy="2820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dirty="0">
                  <a:solidFill>
                    <a:schemeClr val="bg2">
                      <a:lumMod val="90000"/>
                    </a:schemeClr>
                  </a:solidFill>
                </a:rPr>
                <a:t>Jean Piaget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9BCC5709-3D64-4612-96B6-4696313FE95C}"/>
              </a:ext>
            </a:extLst>
          </p:cNvPr>
          <p:cNvSpPr/>
          <p:nvPr/>
        </p:nvSpPr>
        <p:spPr>
          <a:xfrm>
            <a:off x="2474424" y="4682412"/>
            <a:ext cx="65192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There is concern about focusing on just one theory.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71669B6-BFCF-4F38-B2E2-D266661F2A2C}"/>
              </a:ext>
            </a:extLst>
          </p:cNvPr>
          <p:cNvGrpSpPr/>
          <p:nvPr/>
        </p:nvGrpSpPr>
        <p:grpSpPr>
          <a:xfrm>
            <a:off x="1832760" y="5279733"/>
            <a:ext cx="8526479" cy="426691"/>
            <a:chOff x="856523" y="3745767"/>
            <a:chExt cx="5507797" cy="209752"/>
          </a:xfrm>
        </p:grpSpPr>
        <p:graphicFrame>
          <p:nvGraphicFramePr>
            <p:cNvPr id="12" name="Shape 241">
              <a:extLst>
                <a:ext uri="{FF2B5EF4-FFF2-40B4-BE49-F238E27FC236}">
                  <a16:creationId xmlns:a16="http://schemas.microsoft.com/office/drawing/2014/main" id="{6F38E11D-B3CC-4764-94F1-2C11DF046FF7}"/>
                </a:ext>
              </a:extLst>
            </p:cNvPr>
            <p:cNvGraphicFramePr/>
            <p:nvPr>
              <p:extLst/>
            </p:nvPr>
          </p:nvGraphicFramePr>
          <p:xfrm>
            <a:off x="856523" y="3745767"/>
            <a:ext cx="5507797" cy="209752"/>
          </p:xfrm>
          <a:graphic>
            <a:graphicData uri="http://schemas.openxmlformats.org/drawingml/2006/table">
              <a:tbl>
                <a:tblPr>
                  <a:tableStyleId>{3C2FFA5D-87B4-456A-9821-1D502468CF0F}</a:tableStyleId>
                </a:tblPr>
                <a:tblGrid>
                  <a:gridCol w="2619126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2112482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139000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  <a:gridCol w="2404871">
                    <a:extLst>
                      <a:ext uri="{9D8B030D-6E8A-4147-A177-3AD203B41FA5}">
                        <a16:colId xmlns:a16="http://schemas.microsoft.com/office/drawing/2014/main" val="20005"/>
                      </a:ext>
                    </a:extLst>
                  </a:gridCol>
                </a:tblGrid>
                <a:tr h="367665"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en-GB" sz="1600" dirty="0">
                            <a:solidFill>
                              <a:schemeClr val="bg1"/>
                            </a:solidFill>
                          </a:rPr>
                          <a:t>Controlled teaching</a:t>
                        </a:r>
                      </a:p>
                    </a:txBody>
                    <a:tcPr marL="91425" marR="91425" marT="91425" marB="91425">
                      <a:lnL w="6350" cap="flat" cmpd="sng" algn="ctr">
                        <a:noFill/>
                        <a:prstDash val="solid"/>
                        <a:miter lim="800000"/>
                      </a:lnL>
                      <a:lnR w="6350" cap="flat" cmpd="sng" algn="ctr">
                        <a:noFill/>
                        <a:prstDash val="solid"/>
                        <a:miter lim="800000"/>
                      </a:lnR>
                      <a:lnT w="6350" cap="flat" cmpd="sng" algn="ctr">
                        <a:noFill/>
                        <a:prstDash val="solid"/>
                        <a:miter lim="800000"/>
                      </a:lnT>
                      <a:lnB w="6350" cap="flat" cmpd="sng" algn="ctr">
                        <a:noFill/>
                        <a:prstDash val="solid"/>
                        <a:miter lim="800000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>
                          <a:lumMod val="6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lvl="0" algn="ctr"/>
                        <a:endParaRPr lang="en-GB" sz="16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91425" marR="91425" marT="91425" marB="91425">
                      <a:lnL w="6350" cap="flat" cmpd="sng" algn="ctr">
                        <a:noFill/>
                        <a:prstDash val="solid"/>
                        <a:miter lim="800000"/>
                      </a:lnL>
                      <a:lnR w="6350" cap="flat" cmpd="sng" algn="ctr">
                        <a:noFill/>
                        <a:prstDash val="solid"/>
                        <a:miter lim="800000"/>
                      </a:lnR>
                      <a:lnT w="6350" cap="flat" cmpd="sng" algn="ctr">
                        <a:noFill/>
                        <a:prstDash val="solid"/>
                        <a:miter lim="800000"/>
                      </a:lnT>
                      <a:lnB w="6350" cap="flat" cmpd="sng" algn="ctr">
                        <a:noFill/>
                        <a:prstDash val="solid"/>
                        <a:miter lim="800000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>
                          <a:lumMod val="6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lvl="0" algn="ctr" rtl="0">
                          <a:spcBef>
                            <a:spcPts val="0"/>
                          </a:spcBef>
                          <a:buNone/>
                        </a:pPr>
                        <a:endParaRPr lang="en-GB" sz="16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91425" marR="91425" marT="91425" marB="91425">
                      <a:lnL w="6350" cap="flat" cmpd="sng" algn="ctr">
                        <a:noFill/>
                        <a:prstDash val="solid"/>
                        <a:miter lim="800000"/>
                      </a:lnL>
                      <a:lnR w="6350" cap="flat" cmpd="sng" algn="ctr">
                        <a:noFill/>
                        <a:prstDash val="solid"/>
                        <a:miter lim="800000"/>
                      </a:lnR>
                      <a:lnT w="6350" cap="flat" cmpd="sng" algn="ctr">
                        <a:noFill/>
                        <a:prstDash val="solid"/>
                        <a:miter lim="800000"/>
                      </a:lnT>
                      <a:lnB w="6350" cap="flat" cmpd="sng" algn="ctr">
                        <a:noFill/>
                        <a:prstDash val="solid"/>
                        <a:miter lim="800000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>
                          <a:lumMod val="65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en-GB" sz="1600" dirty="0">
                            <a:solidFill>
                              <a:schemeClr val="bg1"/>
                            </a:solidFill>
                          </a:rPr>
                          <a:t>Exploration</a:t>
                        </a:r>
                      </a:p>
                    </a:txBody>
                    <a:tcPr marL="91425" marR="91425" marT="91425" marB="91425">
                      <a:lnL w="6350" cap="flat" cmpd="sng" algn="ctr">
                        <a:noFill/>
                        <a:prstDash val="solid"/>
                        <a:miter lim="800000"/>
                      </a:lnL>
                      <a:lnR w="6350" cap="flat" cmpd="sng" algn="ctr">
                        <a:noFill/>
                        <a:prstDash val="solid"/>
                        <a:miter lim="800000"/>
                      </a:lnR>
                      <a:lnT w="6350" cap="flat" cmpd="sng" algn="ctr">
                        <a:noFill/>
                        <a:prstDash val="solid"/>
                        <a:miter lim="800000"/>
                      </a:lnT>
                      <a:lnB w="6350" cap="flat" cmpd="sng" algn="ctr">
                        <a:noFill/>
                        <a:prstDash val="solid"/>
                        <a:miter lim="800000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bg1">
                          <a:lumMod val="65000"/>
                        </a:scheme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DBF482CE-320E-4417-8351-292421A24B8B}"/>
                </a:ext>
              </a:extLst>
            </p:cNvPr>
            <p:cNvCxnSpPr>
              <a:cxnSpLocks/>
            </p:cNvCxnSpPr>
            <p:nvPr/>
          </p:nvCxnSpPr>
          <p:spPr>
            <a:xfrm>
              <a:off x="2091458" y="3850643"/>
              <a:ext cx="3546360" cy="0"/>
            </a:xfrm>
            <a:prstGeom prst="straightConnector1">
              <a:avLst/>
            </a:prstGeom>
            <a:ln w="76200" cap="flat" cmpd="sng" algn="ctr">
              <a:solidFill>
                <a:srgbClr val="E6E6E6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742E83F-3230-4A7F-A877-15BF5843B906}"/>
              </a:ext>
            </a:extLst>
          </p:cNvPr>
          <p:cNvSpPr/>
          <p:nvPr/>
        </p:nvSpPr>
        <p:spPr>
          <a:xfrm>
            <a:off x="1955222" y="5812810"/>
            <a:ext cx="8039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</a:t>
            </a:r>
            <a:r>
              <a:rPr lang="en-GB" sz="2400" dirty="0">
                <a:solidFill>
                  <a:srgbClr val="FF0000"/>
                </a:solidFill>
              </a:rPr>
              <a:t> blended </a:t>
            </a: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approach is suggested from studies across contexts.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5540D6-43B8-415D-8C84-36B62C7B1EAE}"/>
              </a:ext>
            </a:extLst>
          </p:cNvPr>
          <p:cNvSpPr/>
          <p:nvPr/>
        </p:nvSpPr>
        <p:spPr>
          <a:xfrm>
            <a:off x="8759103" y="6396335"/>
            <a:ext cx="26444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(Waite, 2017)</a:t>
            </a:r>
          </a:p>
        </p:txBody>
      </p:sp>
      <p:sp>
        <p:nvSpPr>
          <p:cNvPr id="16" name="Title 7">
            <a:extLst>
              <a:ext uri="{FF2B5EF4-FFF2-40B4-BE49-F238E27FC236}">
                <a16:creationId xmlns:a16="http://schemas.microsoft.com/office/drawing/2014/main" id="{A91DEC72-0BE3-4180-95CE-62D13A7925A9}"/>
              </a:ext>
            </a:extLst>
          </p:cNvPr>
          <p:cNvSpPr txBox="1">
            <a:spLocks/>
          </p:cNvSpPr>
          <p:nvPr/>
        </p:nvSpPr>
        <p:spPr>
          <a:xfrm>
            <a:off x="476250" y="971551"/>
            <a:ext cx="10515600" cy="895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Teaching Programming in Schools</a:t>
            </a:r>
          </a:p>
        </p:txBody>
      </p:sp>
    </p:spTree>
    <p:extLst>
      <p:ext uri="{BB962C8B-B14F-4D97-AF65-F5344CB8AC3E}">
        <p14:creationId xmlns:p14="http://schemas.microsoft.com/office/powerpoint/2010/main" val="1902559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5CEA16F-E80B-4C43-8E4D-34898CC38CBF}"/>
              </a:ext>
            </a:extLst>
          </p:cNvPr>
          <p:cNvSpPr/>
          <p:nvPr/>
        </p:nvSpPr>
        <p:spPr>
          <a:xfrm>
            <a:off x="550006" y="2237627"/>
            <a:ext cx="11136897" cy="114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Research –based in university contexts or informal learning settings where teaching computing (rather than art and design).</a:t>
            </a:r>
          </a:p>
        </p:txBody>
      </p:sp>
      <p:sp>
        <p:nvSpPr>
          <p:cNvPr id="16" name="Title 7">
            <a:extLst>
              <a:ext uri="{FF2B5EF4-FFF2-40B4-BE49-F238E27FC236}">
                <a16:creationId xmlns:a16="http://schemas.microsoft.com/office/drawing/2014/main" id="{A91DEC72-0BE3-4180-95CE-62D13A7925A9}"/>
              </a:ext>
            </a:extLst>
          </p:cNvPr>
          <p:cNvSpPr txBox="1">
            <a:spLocks/>
          </p:cNvSpPr>
          <p:nvPr/>
        </p:nvSpPr>
        <p:spPr>
          <a:xfrm>
            <a:off x="476250" y="1237559"/>
            <a:ext cx="10515600" cy="895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Teaching art and design through programming in Schools</a:t>
            </a:r>
          </a:p>
        </p:txBody>
      </p:sp>
    </p:spTree>
    <p:extLst>
      <p:ext uri="{BB962C8B-B14F-4D97-AF65-F5344CB8AC3E}">
        <p14:creationId xmlns:p14="http://schemas.microsoft.com/office/powerpoint/2010/main" val="4196200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668177" y="1966335"/>
            <a:ext cx="6721485" cy="40412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3200" dirty="0">
                <a:solidFill>
                  <a:schemeClr val="tx1"/>
                </a:solidFill>
              </a:rPr>
              <a:t>Content </a:t>
            </a:r>
          </a:p>
          <a:p>
            <a:pPr algn="ctr"/>
            <a:r>
              <a:rPr lang="en-GB" sz="3200" dirty="0">
                <a:solidFill>
                  <a:schemeClr val="tx1"/>
                </a:solidFill>
              </a:rPr>
              <a:t>Knowledge</a:t>
            </a:r>
          </a:p>
        </p:txBody>
      </p:sp>
      <p:sp>
        <p:nvSpPr>
          <p:cNvPr id="14" name="Oval 13"/>
          <p:cNvSpPr/>
          <p:nvPr/>
        </p:nvSpPr>
        <p:spPr>
          <a:xfrm>
            <a:off x="4970033" y="1976768"/>
            <a:ext cx="6721485" cy="40412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3200" dirty="0">
                <a:solidFill>
                  <a:schemeClr val="tx1"/>
                </a:solidFill>
              </a:rPr>
              <a:t>Pedagogical </a:t>
            </a:r>
          </a:p>
          <a:p>
            <a:pPr algn="ctr"/>
            <a:r>
              <a:rPr lang="en-GB" sz="3200" dirty="0">
                <a:solidFill>
                  <a:schemeClr val="tx1"/>
                </a:solidFill>
              </a:rPr>
              <a:t>Knowledge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436159" y="6515063"/>
            <a:ext cx="66279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/>
              <a:t>Adapted version of pedagogical content knowledge (PCK)  (Shulman, 1986)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89662" y="3628396"/>
            <a:ext cx="3445565" cy="1117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33" dirty="0"/>
              <a:t>planning, progression, assessment, relationships, interventions, differentiation, inclusion, relevance, feedback, questioning, scaffolding, visualisations, active learning, direct teaching, discovery learning,  resources…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51B55B6-A582-4AFA-A6C7-BA8BCFA65307}"/>
              </a:ext>
            </a:extLst>
          </p:cNvPr>
          <p:cNvSpPr/>
          <p:nvPr/>
        </p:nvSpPr>
        <p:spPr>
          <a:xfrm>
            <a:off x="5296061" y="2907507"/>
            <a:ext cx="18778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Pedagogical Content Knowledge </a:t>
            </a:r>
          </a:p>
          <a:p>
            <a:pPr algn="ctr"/>
            <a:r>
              <a:rPr lang="en-GB" sz="2400" dirty="0">
                <a:solidFill>
                  <a:srgbClr val="FF0000"/>
                </a:solidFill>
              </a:rPr>
              <a:t>(PCK)</a:t>
            </a: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0BD46EE2-1B1D-42E9-BA2E-6F0E4FAE2EF3}"/>
              </a:ext>
            </a:extLst>
          </p:cNvPr>
          <p:cNvSpPr/>
          <p:nvPr/>
        </p:nvSpPr>
        <p:spPr>
          <a:xfrm rot="10800000">
            <a:off x="5827984" y="4757662"/>
            <a:ext cx="983226" cy="14060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56D2ED0-91D5-4D02-8849-F8D69532BCE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6250" y="1084262"/>
            <a:ext cx="10515600" cy="895350"/>
          </a:xfrm>
        </p:spPr>
        <p:txBody>
          <a:bodyPr>
            <a:normAutofit fontScale="90000"/>
          </a:bodyPr>
          <a:lstStyle/>
          <a:p>
            <a:r>
              <a:rPr lang="en-GB" dirty="0"/>
              <a:t>In order to teach programming in art and design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27981" y="6125951"/>
            <a:ext cx="270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Semantic waves, PRIMM….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064A7C-8EB3-4688-9791-7F99F3C57740}"/>
              </a:ext>
            </a:extLst>
          </p:cNvPr>
          <p:cNvSpPr txBox="1"/>
          <p:nvPr/>
        </p:nvSpPr>
        <p:spPr>
          <a:xfrm>
            <a:off x="2880218" y="4416624"/>
            <a:ext cx="15018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Programming </a:t>
            </a:r>
          </a:p>
          <a:p>
            <a:pPr algn="ctr"/>
            <a:r>
              <a:rPr lang="en-GB" dirty="0"/>
              <a:t>knowledge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A60D43-E413-4E0E-BC63-CB0AFC0A8350}"/>
              </a:ext>
            </a:extLst>
          </p:cNvPr>
          <p:cNvSpPr txBox="1"/>
          <p:nvPr/>
        </p:nvSpPr>
        <p:spPr>
          <a:xfrm>
            <a:off x="1409021" y="3074082"/>
            <a:ext cx="14100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Art and Design  knowledge</a:t>
            </a:r>
          </a:p>
        </p:txBody>
      </p:sp>
    </p:spTree>
    <p:extLst>
      <p:ext uri="{BB962C8B-B14F-4D97-AF65-F5344CB8AC3E}">
        <p14:creationId xmlns:p14="http://schemas.microsoft.com/office/powerpoint/2010/main" val="2822537541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 animBg="1"/>
      <p:bldP spid="21" grpId="0"/>
      <p:bldP spid="4" grpId="0"/>
      <p:bldP spid="7" grpId="0" animBg="1"/>
      <p:bldP spid="5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4AC4764-598B-42F0-830D-5205344ECC8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6250" y="971551"/>
            <a:ext cx="10515600" cy="895350"/>
          </a:xfrm>
        </p:spPr>
        <p:txBody>
          <a:bodyPr/>
          <a:lstStyle/>
          <a:p>
            <a:r>
              <a:rPr lang="en-GB" dirty="0"/>
              <a:t>Semantic Waves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D575B5-1ACF-42DB-A153-6138BD417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50" y="1788234"/>
            <a:ext cx="8854289" cy="3657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EB791E-8BF7-4848-BD45-9E9755FBBDD5}"/>
              </a:ext>
            </a:extLst>
          </p:cNvPr>
          <p:cNvSpPr txBox="1"/>
          <p:nvPr/>
        </p:nvSpPr>
        <p:spPr>
          <a:xfrm>
            <a:off x="4790155" y="5517117"/>
            <a:ext cx="6100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 Example of a semantic wave in Biology teaching (</a:t>
            </a:r>
            <a:r>
              <a:rPr lang="en-GB" dirty="0" err="1"/>
              <a:t>Maton</a:t>
            </a:r>
            <a:r>
              <a:rPr lang="en-GB" dirty="0"/>
              <a:t>, 2013)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76DDF2-B30C-4533-8ECA-387DE5E323DD}"/>
              </a:ext>
            </a:extLst>
          </p:cNvPr>
          <p:cNvSpPr txBox="1"/>
          <p:nvPr/>
        </p:nvSpPr>
        <p:spPr>
          <a:xfrm>
            <a:off x="1383030" y="5988212"/>
            <a:ext cx="100511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Density – meaning – from technical (packed) to everyday meaning (unpacked)</a:t>
            </a:r>
          </a:p>
          <a:p>
            <a:r>
              <a:rPr lang="en-GB" sz="2400" dirty="0"/>
              <a:t>Gravity – context - from theory to practical/personal context</a:t>
            </a:r>
          </a:p>
        </p:txBody>
      </p:sp>
    </p:spTree>
    <p:extLst>
      <p:ext uri="{BB962C8B-B14F-4D97-AF65-F5344CB8AC3E}">
        <p14:creationId xmlns:p14="http://schemas.microsoft.com/office/powerpoint/2010/main" val="3294121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D4B278F-C346-42A4-A093-9ABE6EF2E6FB}"/>
              </a:ext>
            </a:extLst>
          </p:cNvPr>
          <p:cNvGrpSpPr/>
          <p:nvPr/>
        </p:nvGrpSpPr>
        <p:grpSpPr>
          <a:xfrm>
            <a:off x="861060" y="1607873"/>
            <a:ext cx="10687444" cy="4089750"/>
            <a:chOff x="1982839" y="2084832"/>
            <a:chExt cx="9010987" cy="3896426"/>
          </a:xfrm>
          <a:solidFill>
            <a:srgbClr val="13548D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59ED7CF-517E-4916-B11C-EA8CB434A53D}"/>
                </a:ext>
              </a:extLst>
            </p:cNvPr>
            <p:cNvSpPr/>
            <p:nvPr/>
          </p:nvSpPr>
          <p:spPr>
            <a:xfrm>
              <a:off x="1983574" y="2084832"/>
              <a:ext cx="8943504" cy="1344168"/>
            </a:xfrm>
            <a:custGeom>
              <a:avLst/>
              <a:gdLst>
                <a:gd name="connsiteX0" fmla="*/ 0 w 8354505"/>
                <a:gd name="connsiteY0" fmla="*/ 127368 h 1273683"/>
                <a:gd name="connsiteX1" fmla="*/ 127368 w 8354505"/>
                <a:gd name="connsiteY1" fmla="*/ 0 h 1273683"/>
                <a:gd name="connsiteX2" fmla="*/ 8227137 w 8354505"/>
                <a:gd name="connsiteY2" fmla="*/ 0 h 1273683"/>
                <a:gd name="connsiteX3" fmla="*/ 8354505 w 8354505"/>
                <a:gd name="connsiteY3" fmla="*/ 127368 h 1273683"/>
                <a:gd name="connsiteX4" fmla="*/ 8354505 w 8354505"/>
                <a:gd name="connsiteY4" fmla="*/ 1146315 h 1273683"/>
                <a:gd name="connsiteX5" fmla="*/ 8227137 w 8354505"/>
                <a:gd name="connsiteY5" fmla="*/ 1273683 h 1273683"/>
                <a:gd name="connsiteX6" fmla="*/ 127368 w 8354505"/>
                <a:gd name="connsiteY6" fmla="*/ 1273683 h 1273683"/>
                <a:gd name="connsiteX7" fmla="*/ 0 w 8354505"/>
                <a:gd name="connsiteY7" fmla="*/ 1146315 h 1273683"/>
                <a:gd name="connsiteX8" fmla="*/ 0 w 8354505"/>
                <a:gd name="connsiteY8" fmla="*/ 127368 h 1273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54505" h="1273683">
                  <a:moveTo>
                    <a:pt x="0" y="127368"/>
                  </a:moveTo>
                  <a:cubicBezTo>
                    <a:pt x="0" y="57025"/>
                    <a:pt x="57025" y="0"/>
                    <a:pt x="127368" y="0"/>
                  </a:cubicBezTo>
                  <a:lnTo>
                    <a:pt x="8227137" y="0"/>
                  </a:lnTo>
                  <a:cubicBezTo>
                    <a:pt x="8297480" y="0"/>
                    <a:pt x="8354505" y="57025"/>
                    <a:pt x="8354505" y="127368"/>
                  </a:cubicBezTo>
                  <a:lnTo>
                    <a:pt x="8354505" y="1146315"/>
                  </a:lnTo>
                  <a:cubicBezTo>
                    <a:pt x="8354505" y="1216658"/>
                    <a:pt x="8297480" y="1273683"/>
                    <a:pt x="8227137" y="1273683"/>
                  </a:cubicBezTo>
                  <a:lnTo>
                    <a:pt x="127368" y="1273683"/>
                  </a:lnTo>
                  <a:cubicBezTo>
                    <a:pt x="57025" y="1273683"/>
                    <a:pt x="0" y="1216658"/>
                    <a:pt x="0" y="1146315"/>
                  </a:cubicBezTo>
                  <a:lnTo>
                    <a:pt x="0" y="127368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5894" tIns="245894" rIns="245894" bIns="245894" numCol="1" spcCol="1270" anchor="ctr" anchorCtr="0">
              <a:noAutofit/>
            </a:bodyPr>
            <a:lstStyle/>
            <a:p>
              <a:pPr algn="ctr" defTabSz="2435215">
                <a:lnSpc>
                  <a:spcPct val="90000"/>
                </a:lnSpc>
                <a:spcAft>
                  <a:spcPct val="35000"/>
                </a:spcAft>
              </a:pPr>
              <a:r>
                <a:rPr lang="en-GB" sz="3984" dirty="0"/>
                <a:t>Predict     Run     Investigate     Modify     Make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AB38ABD-402E-4343-B23D-8DA84B92D688}"/>
                </a:ext>
              </a:extLst>
            </p:cNvPr>
            <p:cNvSpPr/>
            <p:nvPr/>
          </p:nvSpPr>
          <p:spPr>
            <a:xfrm>
              <a:off x="1982839" y="5242560"/>
              <a:ext cx="9010987" cy="738698"/>
            </a:xfrm>
            <a:custGeom>
              <a:avLst/>
              <a:gdLst>
                <a:gd name="connsiteX0" fmla="*/ 0 w 8338196"/>
                <a:gd name="connsiteY0" fmla="*/ 127368 h 1273683"/>
                <a:gd name="connsiteX1" fmla="*/ 127368 w 8338196"/>
                <a:gd name="connsiteY1" fmla="*/ 0 h 1273683"/>
                <a:gd name="connsiteX2" fmla="*/ 8210828 w 8338196"/>
                <a:gd name="connsiteY2" fmla="*/ 0 h 1273683"/>
                <a:gd name="connsiteX3" fmla="*/ 8338196 w 8338196"/>
                <a:gd name="connsiteY3" fmla="*/ 127368 h 1273683"/>
                <a:gd name="connsiteX4" fmla="*/ 8338196 w 8338196"/>
                <a:gd name="connsiteY4" fmla="*/ 1146315 h 1273683"/>
                <a:gd name="connsiteX5" fmla="*/ 8210828 w 8338196"/>
                <a:gd name="connsiteY5" fmla="*/ 1273683 h 1273683"/>
                <a:gd name="connsiteX6" fmla="*/ 127368 w 8338196"/>
                <a:gd name="connsiteY6" fmla="*/ 1273683 h 1273683"/>
                <a:gd name="connsiteX7" fmla="*/ 0 w 8338196"/>
                <a:gd name="connsiteY7" fmla="*/ 1146315 h 1273683"/>
                <a:gd name="connsiteX8" fmla="*/ 0 w 8338196"/>
                <a:gd name="connsiteY8" fmla="*/ 127368 h 1273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38196" h="1273683">
                  <a:moveTo>
                    <a:pt x="0" y="127368"/>
                  </a:moveTo>
                  <a:cubicBezTo>
                    <a:pt x="0" y="57025"/>
                    <a:pt x="57025" y="0"/>
                    <a:pt x="127368" y="0"/>
                  </a:cubicBezTo>
                  <a:lnTo>
                    <a:pt x="8210828" y="0"/>
                  </a:lnTo>
                  <a:cubicBezTo>
                    <a:pt x="8281171" y="0"/>
                    <a:pt x="8338196" y="57025"/>
                    <a:pt x="8338196" y="127368"/>
                  </a:cubicBezTo>
                  <a:lnTo>
                    <a:pt x="8338196" y="1146315"/>
                  </a:lnTo>
                  <a:cubicBezTo>
                    <a:pt x="8338196" y="1216658"/>
                    <a:pt x="8281171" y="1273683"/>
                    <a:pt x="8210828" y="1273683"/>
                  </a:cubicBezTo>
                  <a:lnTo>
                    <a:pt x="127368" y="1273683"/>
                  </a:lnTo>
                  <a:cubicBezTo>
                    <a:pt x="57025" y="1273683"/>
                    <a:pt x="0" y="1216658"/>
                    <a:pt x="0" y="1146315"/>
                  </a:cubicBezTo>
                  <a:lnTo>
                    <a:pt x="0" y="127368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5894" tIns="245894" rIns="245894" bIns="245894" numCol="1" spcCol="1270" anchor="ctr" anchorCtr="0">
              <a:noAutofit/>
            </a:bodyPr>
            <a:lstStyle/>
            <a:p>
              <a:pPr algn="ctr" defTabSz="2435215">
                <a:lnSpc>
                  <a:spcPct val="90000"/>
                </a:lnSpc>
                <a:spcAft>
                  <a:spcPct val="35000"/>
                </a:spcAft>
              </a:pPr>
              <a:r>
                <a:rPr lang="en-GB" sz="3188" dirty="0"/>
                <a:t>             Use                                                Modify           Create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D10286E-313B-46E2-9467-55C586750B4A}"/>
                </a:ext>
              </a:extLst>
            </p:cNvPr>
            <p:cNvSpPr/>
            <p:nvPr/>
          </p:nvSpPr>
          <p:spPr>
            <a:xfrm>
              <a:off x="2013499" y="3649879"/>
              <a:ext cx="1418659" cy="1273683"/>
            </a:xfrm>
            <a:custGeom>
              <a:avLst/>
              <a:gdLst>
                <a:gd name="connsiteX0" fmla="*/ 0 w 1272601"/>
                <a:gd name="connsiteY0" fmla="*/ 127260 h 1273683"/>
                <a:gd name="connsiteX1" fmla="*/ 127260 w 1272601"/>
                <a:gd name="connsiteY1" fmla="*/ 0 h 1273683"/>
                <a:gd name="connsiteX2" fmla="*/ 1145341 w 1272601"/>
                <a:gd name="connsiteY2" fmla="*/ 0 h 1273683"/>
                <a:gd name="connsiteX3" fmla="*/ 1272601 w 1272601"/>
                <a:gd name="connsiteY3" fmla="*/ 127260 h 1273683"/>
                <a:gd name="connsiteX4" fmla="*/ 1272601 w 1272601"/>
                <a:gd name="connsiteY4" fmla="*/ 1146423 h 1273683"/>
                <a:gd name="connsiteX5" fmla="*/ 1145341 w 1272601"/>
                <a:gd name="connsiteY5" fmla="*/ 1273683 h 1273683"/>
                <a:gd name="connsiteX6" fmla="*/ 127260 w 1272601"/>
                <a:gd name="connsiteY6" fmla="*/ 1273683 h 1273683"/>
                <a:gd name="connsiteX7" fmla="*/ 0 w 1272601"/>
                <a:gd name="connsiteY7" fmla="*/ 1146423 h 1273683"/>
                <a:gd name="connsiteX8" fmla="*/ 0 w 1272601"/>
                <a:gd name="connsiteY8" fmla="*/ 127260 h 1273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2601" h="1273683">
                  <a:moveTo>
                    <a:pt x="0" y="127260"/>
                  </a:moveTo>
                  <a:cubicBezTo>
                    <a:pt x="0" y="56976"/>
                    <a:pt x="56976" y="0"/>
                    <a:pt x="127260" y="0"/>
                  </a:cubicBezTo>
                  <a:lnTo>
                    <a:pt x="1145341" y="0"/>
                  </a:lnTo>
                  <a:cubicBezTo>
                    <a:pt x="1215625" y="0"/>
                    <a:pt x="1272601" y="56976"/>
                    <a:pt x="1272601" y="127260"/>
                  </a:cubicBezTo>
                  <a:lnTo>
                    <a:pt x="1272601" y="1146423"/>
                  </a:lnTo>
                  <a:cubicBezTo>
                    <a:pt x="1272601" y="1216707"/>
                    <a:pt x="1215625" y="1273683"/>
                    <a:pt x="1145341" y="1273683"/>
                  </a:cubicBezTo>
                  <a:lnTo>
                    <a:pt x="127260" y="1273683"/>
                  </a:lnTo>
                  <a:cubicBezTo>
                    <a:pt x="56976" y="1273683"/>
                    <a:pt x="0" y="1216707"/>
                    <a:pt x="0" y="1146423"/>
                  </a:cubicBezTo>
                  <a:lnTo>
                    <a:pt x="0" y="12726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8212" tIns="128212" rIns="128212" bIns="128212" numCol="1" spcCol="1270" anchor="ctr" anchorCtr="0">
              <a:noAutofit/>
            </a:bodyPr>
            <a:lstStyle/>
            <a:p>
              <a:pPr algn="ctr" defTabSz="1062639">
                <a:lnSpc>
                  <a:spcPct val="90000"/>
                </a:lnSpc>
                <a:spcAft>
                  <a:spcPct val="35000"/>
                </a:spcAft>
              </a:pPr>
              <a:r>
                <a:rPr lang="en-GB" sz="2391" dirty="0"/>
                <a:t>Code reading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853602E-BBC2-4C3F-A560-7C607BD756DD}"/>
                </a:ext>
              </a:extLst>
            </p:cNvPr>
            <p:cNvSpPr/>
            <p:nvPr/>
          </p:nvSpPr>
          <p:spPr>
            <a:xfrm>
              <a:off x="3621200" y="3630231"/>
              <a:ext cx="1601729" cy="1273683"/>
            </a:xfrm>
            <a:custGeom>
              <a:avLst/>
              <a:gdLst>
                <a:gd name="connsiteX0" fmla="*/ 0 w 1349673"/>
                <a:gd name="connsiteY0" fmla="*/ 127368 h 1273683"/>
                <a:gd name="connsiteX1" fmla="*/ 127368 w 1349673"/>
                <a:gd name="connsiteY1" fmla="*/ 0 h 1273683"/>
                <a:gd name="connsiteX2" fmla="*/ 1222305 w 1349673"/>
                <a:gd name="connsiteY2" fmla="*/ 0 h 1273683"/>
                <a:gd name="connsiteX3" fmla="*/ 1349673 w 1349673"/>
                <a:gd name="connsiteY3" fmla="*/ 127368 h 1273683"/>
                <a:gd name="connsiteX4" fmla="*/ 1349673 w 1349673"/>
                <a:gd name="connsiteY4" fmla="*/ 1146315 h 1273683"/>
                <a:gd name="connsiteX5" fmla="*/ 1222305 w 1349673"/>
                <a:gd name="connsiteY5" fmla="*/ 1273683 h 1273683"/>
                <a:gd name="connsiteX6" fmla="*/ 127368 w 1349673"/>
                <a:gd name="connsiteY6" fmla="*/ 1273683 h 1273683"/>
                <a:gd name="connsiteX7" fmla="*/ 0 w 1349673"/>
                <a:gd name="connsiteY7" fmla="*/ 1146315 h 1273683"/>
                <a:gd name="connsiteX8" fmla="*/ 0 w 1349673"/>
                <a:gd name="connsiteY8" fmla="*/ 127368 h 1273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9673" h="1273683">
                  <a:moveTo>
                    <a:pt x="0" y="127368"/>
                  </a:moveTo>
                  <a:cubicBezTo>
                    <a:pt x="0" y="57025"/>
                    <a:pt x="57025" y="0"/>
                    <a:pt x="127368" y="0"/>
                  </a:cubicBezTo>
                  <a:lnTo>
                    <a:pt x="1222305" y="0"/>
                  </a:lnTo>
                  <a:cubicBezTo>
                    <a:pt x="1292648" y="0"/>
                    <a:pt x="1349673" y="57025"/>
                    <a:pt x="1349673" y="127368"/>
                  </a:cubicBezTo>
                  <a:lnTo>
                    <a:pt x="1349673" y="1146315"/>
                  </a:lnTo>
                  <a:cubicBezTo>
                    <a:pt x="1349673" y="1216658"/>
                    <a:pt x="1292648" y="1273683"/>
                    <a:pt x="1222305" y="1273683"/>
                  </a:cubicBezTo>
                  <a:lnTo>
                    <a:pt x="127368" y="1273683"/>
                  </a:lnTo>
                  <a:cubicBezTo>
                    <a:pt x="57025" y="1273683"/>
                    <a:pt x="0" y="1216658"/>
                    <a:pt x="0" y="1146315"/>
                  </a:cubicBezTo>
                  <a:lnTo>
                    <a:pt x="0" y="127368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5473" tIns="105473" rIns="105473" bIns="105473" numCol="1" spcCol="1270" anchor="ctr" anchorCtr="0">
              <a:noAutofit/>
            </a:bodyPr>
            <a:lstStyle/>
            <a:p>
              <a:pPr algn="ctr" defTabSz="796980">
                <a:lnSpc>
                  <a:spcPct val="90000"/>
                </a:lnSpc>
                <a:spcAft>
                  <a:spcPct val="35000"/>
                </a:spcAft>
              </a:pPr>
              <a:r>
                <a:rPr lang="en-GB" sz="2391" dirty="0"/>
                <a:t>Levels of Abstraction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D8988D3-4EA1-423D-A741-8ADED2974475}"/>
                </a:ext>
              </a:extLst>
            </p:cNvPr>
            <p:cNvSpPr/>
            <p:nvPr/>
          </p:nvSpPr>
          <p:spPr>
            <a:xfrm>
              <a:off x="8032172" y="3649878"/>
              <a:ext cx="2305906" cy="1273683"/>
            </a:xfrm>
            <a:custGeom>
              <a:avLst/>
              <a:gdLst>
                <a:gd name="connsiteX0" fmla="*/ 0 w 4016018"/>
                <a:gd name="connsiteY0" fmla="*/ 127368 h 1273683"/>
                <a:gd name="connsiteX1" fmla="*/ 127368 w 4016018"/>
                <a:gd name="connsiteY1" fmla="*/ 0 h 1273683"/>
                <a:gd name="connsiteX2" fmla="*/ 3888650 w 4016018"/>
                <a:gd name="connsiteY2" fmla="*/ 0 h 1273683"/>
                <a:gd name="connsiteX3" fmla="*/ 4016018 w 4016018"/>
                <a:gd name="connsiteY3" fmla="*/ 127368 h 1273683"/>
                <a:gd name="connsiteX4" fmla="*/ 4016018 w 4016018"/>
                <a:gd name="connsiteY4" fmla="*/ 1146315 h 1273683"/>
                <a:gd name="connsiteX5" fmla="*/ 3888650 w 4016018"/>
                <a:gd name="connsiteY5" fmla="*/ 1273683 h 1273683"/>
                <a:gd name="connsiteX6" fmla="*/ 127368 w 4016018"/>
                <a:gd name="connsiteY6" fmla="*/ 1273683 h 1273683"/>
                <a:gd name="connsiteX7" fmla="*/ 0 w 4016018"/>
                <a:gd name="connsiteY7" fmla="*/ 1146315 h 1273683"/>
                <a:gd name="connsiteX8" fmla="*/ 0 w 4016018"/>
                <a:gd name="connsiteY8" fmla="*/ 127368 h 1273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16018" h="1273683">
                  <a:moveTo>
                    <a:pt x="0" y="127368"/>
                  </a:moveTo>
                  <a:cubicBezTo>
                    <a:pt x="0" y="57025"/>
                    <a:pt x="57025" y="0"/>
                    <a:pt x="127368" y="0"/>
                  </a:cubicBezTo>
                  <a:lnTo>
                    <a:pt x="3888650" y="0"/>
                  </a:lnTo>
                  <a:cubicBezTo>
                    <a:pt x="3958993" y="0"/>
                    <a:pt x="4016018" y="57025"/>
                    <a:pt x="4016018" y="127368"/>
                  </a:cubicBezTo>
                  <a:lnTo>
                    <a:pt x="4016018" y="1146315"/>
                  </a:lnTo>
                  <a:cubicBezTo>
                    <a:pt x="4016018" y="1216658"/>
                    <a:pt x="3958993" y="1273683"/>
                    <a:pt x="3888650" y="1273683"/>
                  </a:cubicBezTo>
                  <a:lnTo>
                    <a:pt x="127368" y="1273683"/>
                  </a:lnTo>
                  <a:cubicBezTo>
                    <a:pt x="57025" y="1273683"/>
                    <a:pt x="0" y="1216658"/>
                    <a:pt x="0" y="1146315"/>
                  </a:cubicBezTo>
                  <a:lnTo>
                    <a:pt x="0" y="127368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1015" tIns="151015" rIns="151015" bIns="151015" numCol="1" spcCol="1270" anchor="ctr" anchorCtr="0">
              <a:noAutofit/>
            </a:bodyPr>
            <a:lstStyle/>
            <a:p>
              <a:pPr algn="ctr" defTabSz="1328299">
                <a:lnSpc>
                  <a:spcPct val="90000"/>
                </a:lnSpc>
                <a:spcAft>
                  <a:spcPct val="35000"/>
                </a:spcAft>
              </a:pPr>
              <a:r>
                <a:rPr lang="en-GB" sz="2988" dirty="0"/>
                <a:t>Examples…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4582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E4583-FAF3-420A-9D06-8CDCC8EB5E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44407" y="891236"/>
            <a:ext cx="11188296" cy="1082877"/>
          </a:xfrm>
        </p:spPr>
        <p:txBody>
          <a:bodyPr/>
          <a:lstStyle/>
          <a:p>
            <a:r>
              <a:rPr lang="en-US" dirty="0"/>
              <a:t>Code reading, code tracing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D6CEF31-86FA-49F8-922F-203C7698A133}"/>
              </a:ext>
            </a:extLst>
          </p:cNvPr>
          <p:cNvSpPr txBox="1">
            <a:spLocks/>
          </p:cNvSpPr>
          <p:nvPr/>
        </p:nvSpPr>
        <p:spPr>
          <a:xfrm>
            <a:off x="541816" y="4863221"/>
            <a:ext cx="11230060" cy="1656883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92500"/>
          </a:bodyPr>
          <a:lstStyle>
            <a:lvl1pPr marL="0" indent="0" algn="l" defTabSz="91211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FontTx/>
              <a:buNone/>
              <a:defRPr sz="2400" b="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211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4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211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BT Font Light" panose="020B0403030204020203" pitchFamily="34" charset="0"/>
              <a:buChar char="–"/>
              <a:defRPr sz="24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211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BT Font Light" panose="020B0403030204020203" pitchFamily="34" charset="0"/>
              <a:buChar char="&gt;"/>
              <a:defRPr sz="24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91211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BT Font Light" panose="020B0403030204020203" pitchFamily="34" charset="0"/>
              <a:buChar char="–"/>
              <a:defRPr sz="24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789" dirty="0"/>
              <a:t>From university studies, code tracing  is a pre-cursor to being able to write code.</a:t>
            </a:r>
          </a:p>
          <a:p>
            <a:r>
              <a:rPr lang="en-GB" sz="2789" dirty="0"/>
              <a:t>There is evidence that novices  must be able to read 50% of their code (tracing code accuracy) before they can independently write code with confidence. (Lister, 2011)</a:t>
            </a:r>
            <a:r>
              <a:rPr lang="en-GB" sz="2789" dirty="0">
                <a:solidFill>
                  <a:srgbClr val="7030A0"/>
                </a:solidFill>
              </a:rPr>
              <a:t> </a:t>
            </a:r>
            <a:r>
              <a:rPr lang="en-GB" sz="2391" dirty="0">
                <a:solidFill>
                  <a:srgbClr val="7030A0"/>
                </a:solidFill>
              </a:rPr>
              <a:t>                                                            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8A4DA6-5DBF-47B1-AA56-210A8CDA6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080" y="1846189"/>
            <a:ext cx="3298708" cy="28684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6CD0C5-D01D-4F55-A273-0B1FC1CC2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8100" y="1846189"/>
            <a:ext cx="2837497" cy="282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258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9BDF2CB-B074-417D-B2D6-E862EBAEF03E}"/>
              </a:ext>
            </a:extLst>
          </p:cNvPr>
          <p:cNvSpPr/>
          <p:nvPr/>
        </p:nvSpPr>
        <p:spPr>
          <a:xfrm>
            <a:off x="5260779" y="5923044"/>
            <a:ext cx="5602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Use-Modify-Create learning progression  (Lee et al., 2011)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93E85C-70DA-475F-A740-FD7B826D5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627" y="1093452"/>
            <a:ext cx="8847018" cy="484952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021D65E-9B59-43C5-94F7-EBF7723C0186}"/>
              </a:ext>
            </a:extLst>
          </p:cNvPr>
          <p:cNvSpPr/>
          <p:nvPr/>
        </p:nvSpPr>
        <p:spPr>
          <a:xfrm>
            <a:off x="1798627" y="5136715"/>
            <a:ext cx="3462152" cy="806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84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AFA9F9DA-B5D7-480F-9A8E-DC44BB5140F1}"/>
              </a:ext>
            </a:extLst>
          </p:cNvPr>
          <p:cNvGrpSpPr/>
          <p:nvPr/>
        </p:nvGrpSpPr>
        <p:grpSpPr>
          <a:xfrm>
            <a:off x="351363" y="1058102"/>
            <a:ext cx="10319534" cy="3320542"/>
            <a:chOff x="753238" y="853748"/>
            <a:chExt cx="9904645" cy="282738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4CC277D-DF98-46C4-9F9F-89E52A1520D3}"/>
                </a:ext>
              </a:extLst>
            </p:cNvPr>
            <p:cNvSpPr txBox="1"/>
            <p:nvPr/>
          </p:nvSpPr>
          <p:spPr>
            <a:xfrm>
              <a:off x="2350639" y="853748"/>
              <a:ext cx="339004" cy="390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391" b="1" dirty="0">
                  <a:solidFill>
                    <a:srgbClr val="7030A0"/>
                  </a:solidFill>
                </a:rPr>
                <a:t>A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51D7EAE-9BA9-4AC8-9F74-4A9356F7AC81}"/>
                </a:ext>
              </a:extLst>
            </p:cNvPr>
            <p:cNvSpPr txBox="1"/>
            <p:nvPr/>
          </p:nvSpPr>
          <p:spPr>
            <a:xfrm>
              <a:off x="9941656" y="976382"/>
              <a:ext cx="716227" cy="390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391" b="1" dirty="0">
                  <a:solidFill>
                    <a:srgbClr val="7030A0"/>
                  </a:solidFill>
                </a:rPr>
                <a:t>B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86D31CA-75B9-43D5-90FC-AE8AC120383E}"/>
                </a:ext>
              </a:extLst>
            </p:cNvPr>
            <p:cNvSpPr txBox="1"/>
            <p:nvPr/>
          </p:nvSpPr>
          <p:spPr>
            <a:xfrm>
              <a:off x="753238" y="3290757"/>
              <a:ext cx="329809" cy="390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391" b="1" dirty="0">
                  <a:solidFill>
                    <a:srgbClr val="7030A0"/>
                  </a:solidFill>
                </a:rPr>
                <a:t>C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E144D54-6C0A-4E04-8832-95EEEE68739F}"/>
                </a:ext>
              </a:extLst>
            </p:cNvPr>
            <p:cNvSpPr txBox="1"/>
            <p:nvPr/>
          </p:nvSpPr>
          <p:spPr>
            <a:xfrm>
              <a:off x="6266916" y="2779617"/>
              <a:ext cx="351265" cy="390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391" b="1" dirty="0">
                  <a:solidFill>
                    <a:srgbClr val="7030A0"/>
                  </a:solidFill>
                </a:rPr>
                <a:t>D</a:t>
              </a:r>
            </a:p>
          </p:txBody>
        </p:sp>
      </p:grpSp>
      <p:pic>
        <p:nvPicPr>
          <p:cNvPr id="5" name="loaexample">
            <a:hlinkClick r:id="" action="ppaction://media"/>
            <a:extLst>
              <a:ext uri="{FF2B5EF4-FFF2-40B4-BE49-F238E27FC236}">
                <a16:creationId xmlns:a16="http://schemas.microsoft.com/office/drawing/2014/main" id="{FB3D7F04-C587-41BC-B913-EF825A6F70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3457" y="3429000"/>
            <a:ext cx="2887708" cy="29617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D6137C9-0454-4148-8F13-A519300B0085}"/>
              </a:ext>
            </a:extLst>
          </p:cNvPr>
          <p:cNvSpPr txBox="1"/>
          <p:nvPr/>
        </p:nvSpPr>
        <p:spPr>
          <a:xfrm>
            <a:off x="8662432" y="4194964"/>
            <a:ext cx="3316208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/>
              <a:t>Create a digital product to explore movement and colour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1AA225-A6BE-4ED1-B953-DF543434D867}"/>
              </a:ext>
            </a:extLst>
          </p:cNvPr>
          <p:cNvSpPr txBox="1"/>
          <p:nvPr/>
        </p:nvSpPr>
        <p:spPr>
          <a:xfrm>
            <a:off x="8221287" y="1729444"/>
            <a:ext cx="3906982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/>
              <a:t>When the mouse is moved a trail of coloured shapes is left</a:t>
            </a:r>
          </a:p>
          <a:p>
            <a:r>
              <a:rPr lang="en-GB" sz="2400" dirty="0"/>
              <a:t>The colours randomly change from reds to greens.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974C2A-C813-4525-89FE-3A472C54C90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0860"/>
          <a:stretch/>
        </p:blipFill>
        <p:spPr>
          <a:xfrm>
            <a:off x="2667331" y="675079"/>
            <a:ext cx="3976041" cy="22593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BE4D1A-9236-4465-8B97-F62513A8FA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4128" y="3850848"/>
            <a:ext cx="2515340" cy="253990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DFEE174-F656-4649-838E-D5C1D4E2BD7E}"/>
              </a:ext>
            </a:extLst>
          </p:cNvPr>
          <p:cNvSpPr txBox="1"/>
          <p:nvPr/>
        </p:nvSpPr>
        <p:spPr>
          <a:xfrm>
            <a:off x="10103677" y="3698996"/>
            <a:ext cx="746229" cy="458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91" b="1" dirty="0">
                <a:solidFill>
                  <a:srgbClr val="7030A0"/>
                </a:solidFill>
              </a:rPr>
              <a:t>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827879" y="6469956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Handout 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8077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038E3A81-A110-443E-A469-68C1D9B3EEBC}"/>
              </a:ext>
            </a:extLst>
          </p:cNvPr>
          <p:cNvSpPr txBox="1"/>
          <p:nvPr/>
        </p:nvSpPr>
        <p:spPr>
          <a:xfrm>
            <a:off x="7814344" y="343173"/>
            <a:ext cx="2008379" cy="75314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GB" sz="2391" dirty="0"/>
              <a:t>Task</a:t>
            </a:r>
          </a:p>
          <a:p>
            <a:pPr algn="ctr"/>
            <a:r>
              <a:rPr lang="en-GB" sz="2391" dirty="0"/>
              <a:t>(problem)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8F1B92-57D3-4528-B132-68A2325A9979}"/>
              </a:ext>
            </a:extLst>
          </p:cNvPr>
          <p:cNvSpPr txBox="1"/>
          <p:nvPr/>
        </p:nvSpPr>
        <p:spPr>
          <a:xfrm>
            <a:off x="7814343" y="1428718"/>
            <a:ext cx="2158418" cy="75314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GB" sz="2391" dirty="0"/>
              <a:t>Design</a:t>
            </a:r>
          </a:p>
          <a:p>
            <a:pPr algn="ctr"/>
            <a:r>
              <a:rPr lang="en-GB" sz="2391" dirty="0"/>
              <a:t>(including the algorithm)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6773F7-507C-47B3-A183-A0E4BD29E659}"/>
              </a:ext>
            </a:extLst>
          </p:cNvPr>
          <p:cNvSpPr txBox="1"/>
          <p:nvPr/>
        </p:nvSpPr>
        <p:spPr>
          <a:xfrm>
            <a:off x="7889362" y="3130021"/>
            <a:ext cx="2008379" cy="75314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GB" sz="2391" dirty="0"/>
              <a:t>Code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4D206CE-5DA6-4B75-9930-4639AF10066E}"/>
              </a:ext>
            </a:extLst>
          </p:cNvPr>
          <p:cNvSpPr/>
          <p:nvPr/>
        </p:nvSpPr>
        <p:spPr>
          <a:xfrm>
            <a:off x="9395479" y="5796018"/>
            <a:ext cx="2367018" cy="932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E077-52B1-4216-AB41-27DF54B39357}"/>
              </a:ext>
            </a:extLst>
          </p:cNvPr>
          <p:cNvSpPr txBox="1"/>
          <p:nvPr/>
        </p:nvSpPr>
        <p:spPr>
          <a:xfrm>
            <a:off x="7509356" y="4299570"/>
            <a:ext cx="3096268" cy="75314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GB" sz="2391" dirty="0"/>
              <a:t>Running the Code</a:t>
            </a:r>
          </a:p>
          <a:p>
            <a:pPr algn="ctr"/>
            <a:r>
              <a:rPr lang="en-GB" sz="2391" dirty="0"/>
              <a:t>(execution)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27C1DD-6612-4BDC-96B1-D66B35DE18D2}"/>
              </a:ext>
            </a:extLst>
          </p:cNvPr>
          <p:cNvSpPr txBox="1"/>
          <p:nvPr/>
        </p:nvSpPr>
        <p:spPr>
          <a:xfrm>
            <a:off x="4636138" y="449984"/>
            <a:ext cx="317820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Create a digital product to explore movement and colour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A2AD871-5B22-434C-AFD6-E7C01978A3CB}"/>
              </a:ext>
            </a:extLst>
          </p:cNvPr>
          <p:cNvSpPr txBox="1"/>
          <p:nvPr/>
        </p:nvSpPr>
        <p:spPr>
          <a:xfrm>
            <a:off x="4718076" y="1428718"/>
            <a:ext cx="3096268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When the mouse is moved a trail of coloured shapes is left</a:t>
            </a:r>
          </a:p>
          <a:p>
            <a:r>
              <a:rPr lang="en-GB" dirty="0"/>
              <a:t>The colours randomly change from reds to greens.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813531B-1E36-475E-A96B-2213CBC8767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2187"/>
          <a:stretch/>
        </p:blipFill>
        <p:spPr>
          <a:xfrm>
            <a:off x="4902081" y="2756499"/>
            <a:ext cx="2776739" cy="12003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loaexample">
            <a:hlinkClick r:id="" action="ppaction://media"/>
            <a:extLst>
              <a:ext uri="{FF2B5EF4-FFF2-40B4-BE49-F238E27FC236}">
                <a16:creationId xmlns:a16="http://schemas.microsoft.com/office/drawing/2014/main" id="{D35314F5-AAC9-486E-A26D-CF4EFFD8FEB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53634" y="3996500"/>
            <a:ext cx="1363415" cy="139837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48B22BC-EC1F-47A2-B73E-6811B581FB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4633" y="5434547"/>
            <a:ext cx="1281419" cy="12939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44E5ECA-F87C-43FA-B3D2-3E8215DCF289}"/>
              </a:ext>
            </a:extLst>
          </p:cNvPr>
          <p:cNvSpPr txBox="1"/>
          <p:nvPr/>
        </p:nvSpPr>
        <p:spPr>
          <a:xfrm>
            <a:off x="10110651" y="2828835"/>
            <a:ext cx="15247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i="1" dirty="0"/>
              <a:t>Programming </a:t>
            </a:r>
          </a:p>
          <a:p>
            <a:pPr algn="ctr"/>
            <a:r>
              <a:rPr lang="en-GB" i="1" dirty="0"/>
              <a:t>terms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93AACD5-BF8F-42AA-BAA5-A70A6091FAFC}"/>
              </a:ext>
            </a:extLst>
          </p:cNvPr>
          <p:cNvSpPr txBox="1"/>
          <p:nvPr/>
        </p:nvSpPr>
        <p:spPr>
          <a:xfrm>
            <a:off x="262782" y="2905021"/>
            <a:ext cx="15456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i="1" dirty="0"/>
              <a:t>Art and design</a:t>
            </a:r>
          </a:p>
          <a:p>
            <a:pPr algn="ctr"/>
            <a:r>
              <a:rPr lang="en-GB" i="1" dirty="0"/>
              <a:t> terms</a:t>
            </a:r>
          </a:p>
        </p:txBody>
      </p:sp>
    </p:spTree>
    <p:extLst>
      <p:ext uri="{BB962C8B-B14F-4D97-AF65-F5344CB8AC3E}">
        <p14:creationId xmlns:p14="http://schemas.microsoft.com/office/powerpoint/2010/main" val="2783669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5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E8906-C6CD-5143-8E94-F16409537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9709" y="473342"/>
            <a:ext cx="11188296" cy="1082877"/>
          </a:xfrm>
        </p:spPr>
        <p:txBody>
          <a:bodyPr/>
          <a:lstStyle/>
          <a:p>
            <a:r>
              <a:rPr lang="en-US" b="1" dirty="0"/>
              <a:t>Predict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33AE0AF-0EC2-41F9-BD2D-5F9E7A68EB46}"/>
              </a:ext>
            </a:extLst>
          </p:cNvPr>
          <p:cNvGrpSpPr/>
          <p:nvPr/>
        </p:nvGrpSpPr>
        <p:grpSpPr>
          <a:xfrm>
            <a:off x="6096000" y="4791829"/>
            <a:ext cx="5452149" cy="708253"/>
            <a:chOff x="476250" y="2884525"/>
            <a:chExt cx="11076411" cy="1309524"/>
          </a:xfrm>
        </p:grpSpPr>
        <p:graphicFrame>
          <p:nvGraphicFramePr>
            <p:cNvPr id="10" name="Diagram 9">
              <a:extLst>
                <a:ext uri="{FF2B5EF4-FFF2-40B4-BE49-F238E27FC236}">
                  <a16:creationId xmlns:a16="http://schemas.microsoft.com/office/drawing/2014/main" id="{BBC78429-9C60-4E2A-B6DE-8A408ABAD4BB}"/>
                </a:ext>
              </a:extLst>
            </p:cNvPr>
            <p:cNvGraphicFramePr/>
            <p:nvPr>
              <p:extLst/>
            </p:nvPr>
          </p:nvGraphicFramePr>
          <p:xfrm>
            <a:off x="6980902" y="2884525"/>
            <a:ext cx="4571759" cy="130952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11" name="Diagram 10">
              <a:extLst>
                <a:ext uri="{FF2B5EF4-FFF2-40B4-BE49-F238E27FC236}">
                  <a16:creationId xmlns:a16="http://schemas.microsoft.com/office/drawing/2014/main" id="{A2000681-00FB-4CAF-B806-611206B6EEB2}"/>
                </a:ext>
              </a:extLst>
            </p:cNvPr>
            <p:cNvGraphicFramePr/>
            <p:nvPr>
              <p:extLst/>
            </p:nvPr>
          </p:nvGraphicFramePr>
          <p:xfrm>
            <a:off x="476250" y="2884525"/>
            <a:ext cx="6504653" cy="130952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F91261EC-AD87-421D-8E5E-C8D72935AE4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4580" y="1556219"/>
            <a:ext cx="4921568" cy="42796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827879" y="6469956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Handout 3</a:t>
            </a:r>
          </a:p>
        </p:txBody>
      </p:sp>
    </p:spTree>
    <p:extLst>
      <p:ext uri="{BB962C8B-B14F-4D97-AF65-F5344CB8AC3E}">
        <p14:creationId xmlns:p14="http://schemas.microsoft.com/office/powerpoint/2010/main" val="2526673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EA06F089-81BB-4C77-90D9-9D5BF658BB30}"/>
              </a:ext>
            </a:extLst>
          </p:cNvPr>
          <p:cNvGrpSpPr/>
          <p:nvPr/>
        </p:nvGrpSpPr>
        <p:grpSpPr>
          <a:xfrm>
            <a:off x="6118755" y="4791829"/>
            <a:ext cx="5452149" cy="708253"/>
            <a:chOff x="476250" y="2884525"/>
            <a:chExt cx="11076411" cy="1309524"/>
          </a:xfrm>
        </p:grpSpPr>
        <p:graphicFrame>
          <p:nvGraphicFramePr>
            <p:cNvPr id="13" name="Diagram 12">
              <a:extLst>
                <a:ext uri="{FF2B5EF4-FFF2-40B4-BE49-F238E27FC236}">
                  <a16:creationId xmlns:a16="http://schemas.microsoft.com/office/drawing/2014/main" id="{012784A7-ED1B-4572-A4B3-C5D7551D8EAF}"/>
                </a:ext>
              </a:extLst>
            </p:cNvPr>
            <p:cNvGraphicFramePr/>
            <p:nvPr>
              <p:extLst/>
            </p:nvPr>
          </p:nvGraphicFramePr>
          <p:xfrm>
            <a:off x="6980902" y="2884525"/>
            <a:ext cx="4571759" cy="130952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14" name="Diagram 13">
              <a:extLst>
                <a:ext uri="{FF2B5EF4-FFF2-40B4-BE49-F238E27FC236}">
                  <a16:creationId xmlns:a16="http://schemas.microsoft.com/office/drawing/2014/main" id="{4042F26E-A965-4707-B3D6-6E1963FACAAB}"/>
                </a:ext>
              </a:extLst>
            </p:cNvPr>
            <p:cNvGraphicFramePr/>
            <p:nvPr>
              <p:extLst/>
            </p:nvPr>
          </p:nvGraphicFramePr>
          <p:xfrm>
            <a:off x="476250" y="2884525"/>
            <a:ext cx="6504653" cy="130952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E73E8906-C6CD-5143-8E94-F16409537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9239" y="193927"/>
            <a:ext cx="11188296" cy="1082877"/>
          </a:xfrm>
        </p:spPr>
        <p:txBody>
          <a:bodyPr>
            <a:normAutofit/>
          </a:bodyPr>
          <a:lstStyle/>
          <a:p>
            <a:r>
              <a:rPr lang="en-US" b="1" dirty="0"/>
              <a:t>Run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F3EEE67-7CC9-4A97-91F4-DB5ADD4E0CEF}"/>
              </a:ext>
            </a:extLst>
          </p:cNvPr>
          <p:cNvSpPr/>
          <p:nvPr/>
        </p:nvSpPr>
        <p:spPr>
          <a:xfrm>
            <a:off x="11664697" y="631615"/>
            <a:ext cx="384711" cy="28691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ysClr val="windowText" lastClr="0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69CDE2-4346-490B-BAC0-7C51BDA79FB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096" y="1509204"/>
            <a:ext cx="4921568" cy="42796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77210" y="2228370"/>
            <a:ext cx="37719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linkClick r:id="rId13" action="ppaction://hlinkfile"/>
              </a:rPr>
              <a:t>C:\Users\jane\Desktop\CodeReading1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24202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EA06F089-81BB-4C77-90D9-9D5BF658BB30}"/>
              </a:ext>
            </a:extLst>
          </p:cNvPr>
          <p:cNvGrpSpPr/>
          <p:nvPr/>
        </p:nvGrpSpPr>
        <p:grpSpPr>
          <a:xfrm>
            <a:off x="6118755" y="4791829"/>
            <a:ext cx="5452149" cy="708253"/>
            <a:chOff x="476250" y="2884525"/>
            <a:chExt cx="11076411" cy="1309524"/>
          </a:xfrm>
        </p:grpSpPr>
        <p:graphicFrame>
          <p:nvGraphicFramePr>
            <p:cNvPr id="13" name="Diagram 12">
              <a:extLst>
                <a:ext uri="{FF2B5EF4-FFF2-40B4-BE49-F238E27FC236}">
                  <a16:creationId xmlns:a16="http://schemas.microsoft.com/office/drawing/2014/main" id="{012784A7-ED1B-4572-A4B3-C5D7551D8EAF}"/>
                </a:ext>
              </a:extLst>
            </p:cNvPr>
            <p:cNvGraphicFramePr/>
            <p:nvPr>
              <p:extLst/>
            </p:nvPr>
          </p:nvGraphicFramePr>
          <p:xfrm>
            <a:off x="6980902" y="2884525"/>
            <a:ext cx="4571759" cy="130952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graphicFrame>
          <p:nvGraphicFramePr>
            <p:cNvPr id="14" name="Diagram 13">
              <a:extLst>
                <a:ext uri="{FF2B5EF4-FFF2-40B4-BE49-F238E27FC236}">
                  <a16:creationId xmlns:a16="http://schemas.microsoft.com/office/drawing/2014/main" id="{4042F26E-A965-4707-B3D6-6E1963FACAAB}"/>
                </a:ext>
              </a:extLst>
            </p:cNvPr>
            <p:cNvGraphicFramePr/>
            <p:nvPr>
              <p:extLst/>
            </p:nvPr>
          </p:nvGraphicFramePr>
          <p:xfrm>
            <a:off x="476250" y="2884525"/>
            <a:ext cx="6504653" cy="130952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9" r:lo="rId10" r:qs="rId11" r:cs="rId12"/>
            </a:graphicData>
          </a:graphic>
        </p:graphicFrame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E73E8906-C6CD-5143-8E94-F16409537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9239" y="193927"/>
            <a:ext cx="11188296" cy="1082877"/>
          </a:xfrm>
        </p:spPr>
        <p:txBody>
          <a:bodyPr>
            <a:normAutofit/>
          </a:bodyPr>
          <a:lstStyle/>
          <a:p>
            <a:r>
              <a:rPr lang="en-US" b="1" dirty="0"/>
              <a:t>Run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F3EEE67-7CC9-4A97-91F4-DB5ADD4E0CEF}"/>
              </a:ext>
            </a:extLst>
          </p:cNvPr>
          <p:cNvSpPr/>
          <p:nvPr/>
        </p:nvSpPr>
        <p:spPr>
          <a:xfrm>
            <a:off x="11664697" y="631615"/>
            <a:ext cx="384711" cy="28691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ysClr val="windowText" lastClr="0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69CDE2-4346-490B-BAC0-7C51BDA79FB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096" y="1509204"/>
            <a:ext cx="4921568" cy="42796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913063" y="918526"/>
            <a:ext cx="4238625" cy="3371850"/>
          </a:xfrm>
          <a:prstGeom prst="rect">
            <a:avLst/>
          </a:prstGeom>
        </p:spPr>
      </p:pic>
      <p:pic>
        <p:nvPicPr>
          <p:cNvPr id="11" name="F443E2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55854" y="193927"/>
            <a:ext cx="11936146" cy="649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7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A917FE86-E8EF-436D-8C47-5A2684147A50}"/>
              </a:ext>
            </a:extLst>
          </p:cNvPr>
          <p:cNvGrpSpPr/>
          <p:nvPr/>
        </p:nvGrpSpPr>
        <p:grpSpPr>
          <a:xfrm>
            <a:off x="6096001" y="4791829"/>
            <a:ext cx="5552308" cy="781232"/>
            <a:chOff x="6189638" y="5927576"/>
            <a:chExt cx="5573997" cy="784284"/>
          </a:xfrm>
        </p:grpSpPr>
        <p:graphicFrame>
          <p:nvGraphicFramePr>
            <p:cNvPr id="16" name="Diagram 15">
              <a:extLst>
                <a:ext uri="{FF2B5EF4-FFF2-40B4-BE49-F238E27FC236}">
                  <a16:creationId xmlns:a16="http://schemas.microsoft.com/office/drawing/2014/main" id="{AC965156-A9DF-46F8-83F5-47C926680C13}"/>
                </a:ext>
              </a:extLst>
            </p:cNvPr>
            <p:cNvGraphicFramePr/>
            <p:nvPr>
              <p:extLst/>
            </p:nvPr>
          </p:nvGraphicFramePr>
          <p:xfrm>
            <a:off x="9504485" y="6000840"/>
            <a:ext cx="2259150" cy="71102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17" name="Diagram 16">
              <a:extLst>
                <a:ext uri="{FF2B5EF4-FFF2-40B4-BE49-F238E27FC236}">
                  <a16:creationId xmlns:a16="http://schemas.microsoft.com/office/drawing/2014/main" id="{49157C6A-D931-4CB5-914D-9E03AE27073C}"/>
                </a:ext>
              </a:extLst>
            </p:cNvPr>
            <p:cNvGraphicFramePr/>
            <p:nvPr>
              <p:extLst/>
            </p:nvPr>
          </p:nvGraphicFramePr>
          <p:xfrm>
            <a:off x="6189638" y="5927576"/>
            <a:ext cx="3341492" cy="71102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E73E8906-C6CD-5143-8E94-F16409537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3731" y="266906"/>
            <a:ext cx="11188296" cy="1082877"/>
          </a:xfrm>
        </p:spPr>
        <p:txBody>
          <a:bodyPr/>
          <a:lstStyle/>
          <a:p>
            <a:r>
              <a:rPr lang="en-US" b="1" dirty="0"/>
              <a:t>Investigate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BFBE6F-DC9B-4113-8A98-B3049EE77E2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1213" y="1748901"/>
            <a:ext cx="4921568" cy="427962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00D589F-2544-4856-8535-246D3C9B0F01}"/>
              </a:ext>
            </a:extLst>
          </p:cNvPr>
          <p:cNvSpPr/>
          <p:nvPr/>
        </p:nvSpPr>
        <p:spPr>
          <a:xfrm>
            <a:off x="6096000" y="1344249"/>
            <a:ext cx="5861241" cy="3526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563" indent="-341563">
              <a:buFont typeface="+mj-lt"/>
              <a:buAutoNum type="arabicPeriod"/>
            </a:pPr>
            <a:r>
              <a:rPr lang="en-GB" sz="2789" dirty="0"/>
              <a:t>What happens if you change the fill parameters.</a:t>
            </a:r>
          </a:p>
          <a:p>
            <a:pPr marL="341563" indent="-341563">
              <a:buFont typeface="+mj-lt"/>
              <a:buAutoNum type="arabicPeriod"/>
            </a:pPr>
            <a:r>
              <a:rPr lang="en-GB" sz="2789" dirty="0"/>
              <a:t>What happens if you change the 50,50 parameters of the ellipse lines? </a:t>
            </a:r>
          </a:p>
          <a:p>
            <a:pPr marL="341563" indent="-341563">
              <a:buFont typeface="+mj-lt"/>
              <a:buAutoNum type="arabicPeriod"/>
            </a:pPr>
            <a:r>
              <a:rPr lang="en-GB" sz="2789" dirty="0"/>
              <a:t>What might the 3</a:t>
            </a:r>
            <a:r>
              <a:rPr lang="en-GB" sz="2789" baseline="30000" dirty="0"/>
              <a:t>rd</a:t>
            </a:r>
            <a:r>
              <a:rPr lang="en-GB" sz="2789" dirty="0"/>
              <a:t> and 4</a:t>
            </a:r>
            <a:r>
              <a:rPr lang="en-GB" sz="2789" baseline="30000" dirty="0"/>
              <a:t>th</a:t>
            </a:r>
            <a:r>
              <a:rPr lang="en-GB" sz="2789" dirty="0"/>
              <a:t> parameters of the ellipse commands be?</a:t>
            </a:r>
          </a:p>
        </p:txBody>
      </p:sp>
    </p:spTree>
    <p:extLst>
      <p:ext uri="{BB962C8B-B14F-4D97-AF65-F5344CB8AC3E}">
        <p14:creationId xmlns:p14="http://schemas.microsoft.com/office/powerpoint/2010/main" val="840507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4317447-DE69-42AB-BB87-0F13AF498BDC}"/>
              </a:ext>
            </a:extLst>
          </p:cNvPr>
          <p:cNvSpPr/>
          <p:nvPr/>
        </p:nvSpPr>
        <p:spPr>
          <a:xfrm>
            <a:off x="6096000" y="1774713"/>
            <a:ext cx="7031575" cy="1564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188" dirty="0"/>
              <a:t>Task: Make a new shape picture combining rectangles and ellipses.</a:t>
            </a:r>
          </a:p>
          <a:p>
            <a:r>
              <a:rPr lang="en-GB" sz="3188" i="1" dirty="0"/>
              <a:t>(Hint </a:t>
            </a:r>
            <a:r>
              <a:rPr lang="en-GB" sz="3188" i="1" dirty="0" err="1">
                <a:solidFill>
                  <a:srgbClr val="0070C0"/>
                </a:solidFill>
              </a:rPr>
              <a:t>rect</a:t>
            </a:r>
            <a:r>
              <a:rPr lang="en-GB" sz="3188" i="1" dirty="0">
                <a:solidFill>
                  <a:srgbClr val="0070C0"/>
                </a:solidFill>
              </a:rPr>
              <a:t> </a:t>
            </a:r>
            <a:r>
              <a:rPr lang="en-GB" sz="3188" i="1" dirty="0"/>
              <a:t>(1,2,3,4);)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87F9D8-E16E-4076-80E1-B44088E7C68B}"/>
              </a:ext>
            </a:extLst>
          </p:cNvPr>
          <p:cNvGrpSpPr/>
          <p:nvPr/>
        </p:nvGrpSpPr>
        <p:grpSpPr>
          <a:xfrm>
            <a:off x="6096000" y="4791829"/>
            <a:ext cx="5452149" cy="708253"/>
            <a:chOff x="476250" y="2884525"/>
            <a:chExt cx="11076411" cy="1309524"/>
          </a:xfrm>
        </p:grpSpPr>
        <p:graphicFrame>
          <p:nvGraphicFramePr>
            <p:cNvPr id="11" name="Diagram 10">
              <a:extLst>
                <a:ext uri="{FF2B5EF4-FFF2-40B4-BE49-F238E27FC236}">
                  <a16:creationId xmlns:a16="http://schemas.microsoft.com/office/drawing/2014/main" id="{85DB8416-CE0B-4593-8CA5-2955313C380C}"/>
                </a:ext>
              </a:extLst>
            </p:cNvPr>
            <p:cNvGraphicFramePr/>
            <p:nvPr>
              <p:extLst/>
            </p:nvPr>
          </p:nvGraphicFramePr>
          <p:xfrm>
            <a:off x="6980902" y="2884525"/>
            <a:ext cx="4571759" cy="130952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16" name="Diagram 15">
              <a:extLst>
                <a:ext uri="{FF2B5EF4-FFF2-40B4-BE49-F238E27FC236}">
                  <a16:creationId xmlns:a16="http://schemas.microsoft.com/office/drawing/2014/main" id="{D9976B54-3CB8-497D-A41D-043B29B19607}"/>
                </a:ext>
              </a:extLst>
            </p:cNvPr>
            <p:cNvGraphicFramePr/>
            <p:nvPr>
              <p:extLst/>
            </p:nvPr>
          </p:nvGraphicFramePr>
          <p:xfrm>
            <a:off x="476250" y="2884525"/>
            <a:ext cx="6504653" cy="130952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E73E8906-C6CD-5143-8E94-F16409537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178" y="275041"/>
            <a:ext cx="11188296" cy="1082877"/>
          </a:xfrm>
        </p:spPr>
        <p:txBody>
          <a:bodyPr>
            <a:normAutofit/>
          </a:bodyPr>
          <a:lstStyle/>
          <a:p>
            <a:r>
              <a:rPr lang="en-US" b="1" dirty="0"/>
              <a:t>Make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708B38-B360-4D06-B293-6C68E0C13B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1213" y="1748901"/>
            <a:ext cx="4921568" cy="427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5703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4317447-DE69-42AB-BB87-0F13AF498BDC}"/>
              </a:ext>
            </a:extLst>
          </p:cNvPr>
          <p:cNvSpPr/>
          <p:nvPr/>
        </p:nvSpPr>
        <p:spPr>
          <a:xfrm>
            <a:off x="6418555" y="1564077"/>
            <a:ext cx="5099951" cy="1073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188" dirty="0"/>
              <a:t>1. Draw a series of separate ellipses of different colours.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D3E684C-FD63-4001-B978-71BA97704B70}"/>
              </a:ext>
            </a:extLst>
          </p:cNvPr>
          <p:cNvGrpSpPr/>
          <p:nvPr/>
        </p:nvGrpSpPr>
        <p:grpSpPr>
          <a:xfrm>
            <a:off x="6066358" y="4791829"/>
            <a:ext cx="5452149" cy="708253"/>
            <a:chOff x="476250" y="2884525"/>
            <a:chExt cx="11076411" cy="1309524"/>
          </a:xfrm>
        </p:grpSpPr>
        <p:graphicFrame>
          <p:nvGraphicFramePr>
            <p:cNvPr id="11" name="Diagram 10">
              <a:extLst>
                <a:ext uri="{FF2B5EF4-FFF2-40B4-BE49-F238E27FC236}">
                  <a16:creationId xmlns:a16="http://schemas.microsoft.com/office/drawing/2014/main" id="{D995515D-5FBD-4A6E-B7E5-9D2210CBB0D7}"/>
                </a:ext>
              </a:extLst>
            </p:cNvPr>
            <p:cNvGraphicFramePr/>
            <p:nvPr>
              <p:extLst/>
            </p:nvPr>
          </p:nvGraphicFramePr>
          <p:xfrm>
            <a:off x="6980902" y="2884525"/>
            <a:ext cx="4571759" cy="130952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16" name="Diagram 15">
              <a:extLst>
                <a:ext uri="{FF2B5EF4-FFF2-40B4-BE49-F238E27FC236}">
                  <a16:creationId xmlns:a16="http://schemas.microsoft.com/office/drawing/2014/main" id="{2F47ACA2-489D-43A5-B2F5-ED1DF5181251}"/>
                </a:ext>
              </a:extLst>
            </p:cNvPr>
            <p:cNvGraphicFramePr/>
            <p:nvPr>
              <p:extLst/>
            </p:nvPr>
          </p:nvGraphicFramePr>
          <p:xfrm>
            <a:off x="476250" y="2884525"/>
            <a:ext cx="6504653" cy="130952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E73E8906-C6CD-5143-8E94-F16409537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9179" y="242144"/>
            <a:ext cx="11188296" cy="1082877"/>
          </a:xfrm>
        </p:spPr>
        <p:txBody>
          <a:bodyPr>
            <a:normAutofit/>
          </a:bodyPr>
          <a:lstStyle/>
          <a:p>
            <a:r>
              <a:rPr lang="en-US" b="1" dirty="0"/>
              <a:t>Modify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4F3B1B-1190-45FA-AC6E-D95823F367E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1213" y="1748901"/>
            <a:ext cx="4921568" cy="427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6381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76250" y="1084262"/>
            <a:ext cx="10515600" cy="895350"/>
          </a:xfrm>
        </p:spPr>
        <p:txBody>
          <a:bodyPr>
            <a:normAutofit/>
          </a:bodyPr>
          <a:lstStyle/>
          <a:p>
            <a:r>
              <a:rPr lang="en-GB" dirty="0"/>
              <a:t>Four models to situate next session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476250" y="1979612"/>
            <a:ext cx="11163122" cy="474039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GB" sz="6500" dirty="0"/>
              <a:t>PCK</a:t>
            </a:r>
          </a:p>
          <a:p>
            <a:pPr>
              <a:lnSpc>
                <a:spcPct val="150000"/>
              </a:lnSpc>
            </a:pPr>
            <a:r>
              <a:rPr lang="en-GB" sz="6500" dirty="0"/>
              <a:t>Semantic Waves</a:t>
            </a:r>
          </a:p>
          <a:p>
            <a:pPr>
              <a:lnSpc>
                <a:spcPct val="150000"/>
              </a:lnSpc>
            </a:pPr>
            <a:r>
              <a:rPr lang="en-GB" sz="6500" dirty="0"/>
              <a:t>PRIMM</a:t>
            </a:r>
          </a:p>
          <a:p>
            <a:pPr>
              <a:lnSpc>
                <a:spcPct val="150000"/>
              </a:lnSpc>
            </a:pPr>
            <a:r>
              <a:rPr lang="en-GB" sz="6500" dirty="0"/>
              <a:t>Other instructional approaches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D575B5-1ACF-42DB-A153-6138BD4176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897" y="3192730"/>
            <a:ext cx="2801048" cy="11570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06431F-43BD-4292-9D06-5BAB5FCEDE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0153" t="6819" r="17000" b="7269"/>
          <a:stretch/>
        </p:blipFill>
        <p:spPr>
          <a:xfrm>
            <a:off x="8940300" y="5116606"/>
            <a:ext cx="1734196" cy="156808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BD3D01E-7109-4097-8003-FB1A94ADC486}"/>
              </a:ext>
            </a:extLst>
          </p:cNvPr>
          <p:cNvSpPr/>
          <p:nvPr/>
        </p:nvSpPr>
        <p:spPr>
          <a:xfrm rot="20394797">
            <a:off x="9312712" y="5544728"/>
            <a:ext cx="1198428" cy="10225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Direct instruction</a:t>
            </a:r>
          </a:p>
          <a:p>
            <a:pPr algn="ctr"/>
            <a:endParaRPr lang="en-GB" sz="2400" dirty="0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46F6F26-4C27-4E16-86E1-A9429CFF809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5328" t="6819" r="17000" b="9026"/>
          <a:stretch/>
        </p:blipFill>
        <p:spPr>
          <a:xfrm rot="21064739">
            <a:off x="10434959" y="4163283"/>
            <a:ext cx="1441745" cy="13915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35200B7-5453-4AA5-892F-23D55F213C0D}"/>
              </a:ext>
            </a:extLst>
          </p:cNvPr>
          <p:cNvSpPr/>
          <p:nvPr/>
        </p:nvSpPr>
        <p:spPr>
          <a:xfrm rot="19758122">
            <a:off x="10577846" y="4523792"/>
            <a:ext cx="1138020" cy="9265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Guided 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exploration</a:t>
            </a:r>
          </a:p>
          <a:p>
            <a:pPr algn="ctr"/>
            <a:endParaRPr lang="en-GB" sz="2400" dirty="0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53F27C-383F-4E97-B6A8-6D9CD17FD66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5328" t="6819" r="17000" b="9026"/>
          <a:stretch/>
        </p:blipFill>
        <p:spPr>
          <a:xfrm rot="21064739">
            <a:off x="10827878" y="5485598"/>
            <a:ext cx="1306922" cy="126144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A6FE67C-2246-4090-99A9-9B62A3710000}"/>
              </a:ext>
            </a:extLst>
          </p:cNvPr>
          <p:cNvSpPr/>
          <p:nvPr/>
        </p:nvSpPr>
        <p:spPr>
          <a:xfrm rot="19758122">
            <a:off x="10976773" y="5833817"/>
            <a:ext cx="1008612" cy="8113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Unplugged</a:t>
            </a:r>
          </a:p>
          <a:p>
            <a:pPr algn="ctr"/>
            <a:endParaRPr lang="en-GB" sz="2400" dirty="0">
              <a:solidFill>
                <a:schemeClr val="tx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56BF5DE-CAD9-4F73-A126-DCF42FED20B3}"/>
              </a:ext>
            </a:extLst>
          </p:cNvPr>
          <p:cNvGrpSpPr/>
          <p:nvPr/>
        </p:nvGrpSpPr>
        <p:grpSpPr>
          <a:xfrm>
            <a:off x="3360420" y="4648232"/>
            <a:ext cx="3961831" cy="468374"/>
            <a:chOff x="476250" y="2884525"/>
            <a:chExt cx="11076411" cy="1309524"/>
          </a:xfrm>
        </p:grpSpPr>
        <p:graphicFrame>
          <p:nvGraphicFramePr>
            <p:cNvPr id="14" name="Diagram 13">
              <a:extLst>
                <a:ext uri="{FF2B5EF4-FFF2-40B4-BE49-F238E27FC236}">
                  <a16:creationId xmlns:a16="http://schemas.microsoft.com/office/drawing/2014/main" id="{D911201A-20B7-4C2F-AC75-A4F536E9143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224026492"/>
                </p:ext>
              </p:extLst>
            </p:nvPr>
          </p:nvGraphicFramePr>
          <p:xfrm>
            <a:off x="6980902" y="2884525"/>
            <a:ext cx="4571759" cy="130952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graphicFrame>
          <p:nvGraphicFramePr>
            <p:cNvPr id="15" name="Diagram 14">
              <a:extLst>
                <a:ext uri="{FF2B5EF4-FFF2-40B4-BE49-F238E27FC236}">
                  <a16:creationId xmlns:a16="http://schemas.microsoft.com/office/drawing/2014/main" id="{6A95F9E1-EE68-40C2-8FD6-17D8631B9A58}"/>
                </a:ext>
              </a:extLst>
            </p:cNvPr>
            <p:cNvGraphicFramePr/>
            <p:nvPr>
              <p:extLst/>
            </p:nvPr>
          </p:nvGraphicFramePr>
          <p:xfrm>
            <a:off x="476250" y="2884525"/>
            <a:ext cx="6504653" cy="130952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2" r:lo="rId13" r:qs="rId14" r:cs="rId1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9412834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DB7AA2-E45A-4EB3-BF43-3DFECD80F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727AFBF-DBA9-40BB-A1F9-21653D7C58C4}"/>
              </a:ext>
            </a:extLst>
          </p:cNvPr>
          <p:cNvSpPr txBox="1">
            <a:spLocks/>
          </p:cNvSpPr>
          <p:nvPr/>
        </p:nvSpPr>
        <p:spPr>
          <a:xfrm>
            <a:off x="365972" y="3872801"/>
            <a:ext cx="11826028" cy="575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800" dirty="0">
                <a:solidFill>
                  <a:schemeClr val="tx1"/>
                </a:solidFill>
                <a:latin typeface="+mj-lt"/>
              </a:rPr>
              <a:t>Aim: Introduce pedagogical themes that will be useful for the teaching of games development and particularly what will be exemplified in the next session</a:t>
            </a:r>
          </a:p>
          <a:p>
            <a:pPr algn="l"/>
            <a:endParaRPr lang="en-GB" sz="2800" dirty="0">
              <a:solidFill>
                <a:schemeClr val="tx1"/>
              </a:solidFill>
              <a:latin typeface="+mj-lt"/>
            </a:endParaRPr>
          </a:p>
          <a:p>
            <a:pPr algn="l"/>
            <a:r>
              <a:rPr lang="en-GB" sz="2800" dirty="0">
                <a:solidFill>
                  <a:schemeClr val="tx1"/>
                </a:solidFill>
                <a:latin typeface="+mj-lt"/>
              </a:rPr>
              <a:t>Learning objectives:</a:t>
            </a:r>
            <a:endParaRPr lang="en-GB" sz="2800" dirty="0">
              <a:solidFill>
                <a:schemeClr val="tx1"/>
              </a:solidFill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GB" sz="2800" dirty="0"/>
              <a:t>Know about Pedagogical Content Knowledge  (PCK)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sz="2800" dirty="0"/>
              <a:t>Know about Semantic Waves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sz="2800" dirty="0"/>
              <a:t>Know about PRIMM (and the underlying theories)</a:t>
            </a:r>
          </a:p>
          <a:p>
            <a:pPr marL="971550" lvl="1" indent="-514350">
              <a:buFont typeface="+mj-lt"/>
              <a:buAutoNum type="arabicPeriod"/>
            </a:pPr>
            <a:endParaRPr lang="en-GB" sz="2800" dirty="0"/>
          </a:p>
          <a:p>
            <a:pPr lvl="1"/>
            <a:r>
              <a:rPr lang="en-GB" sz="2800" dirty="0"/>
              <a:t>RAG your current knowledge of each.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B30231B-DAF9-4D4C-9388-D4C12CB3FBE5}"/>
              </a:ext>
            </a:extLst>
          </p:cNvPr>
          <p:cNvSpPr txBox="1">
            <a:spLocks/>
          </p:cNvSpPr>
          <p:nvPr/>
        </p:nvSpPr>
        <p:spPr>
          <a:xfrm>
            <a:off x="365972" y="93029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Objectives of this session</a:t>
            </a:r>
          </a:p>
        </p:txBody>
      </p:sp>
    </p:spTree>
    <p:extLst>
      <p:ext uri="{BB962C8B-B14F-4D97-AF65-F5344CB8AC3E}">
        <p14:creationId xmlns:p14="http://schemas.microsoft.com/office/powerpoint/2010/main" val="40362741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128924" y="2216256"/>
            <a:ext cx="10145712" cy="16541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4000" dirty="0"/>
              <a:t>Digital Art and Design</a:t>
            </a:r>
          </a:p>
          <a:p>
            <a:pPr marL="0" indent="0" algn="ctr">
              <a:buNone/>
            </a:pPr>
            <a:endParaRPr lang="en-GB" sz="4000" dirty="0"/>
          </a:p>
          <a:p>
            <a:pPr marL="0" indent="0" algn="ctr">
              <a:buNone/>
            </a:pPr>
            <a:r>
              <a:rPr lang="en-GB" sz="4000" dirty="0"/>
              <a:t>Karen Shoop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13565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128924" y="2216256"/>
            <a:ext cx="10145712" cy="16541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4000" dirty="0"/>
              <a:t>Lunch</a:t>
            </a:r>
          </a:p>
          <a:p>
            <a:pPr marL="0" indent="0" algn="ctr">
              <a:buNone/>
            </a:pPr>
            <a:endParaRPr lang="en-GB" sz="4000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08513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128924" y="2216256"/>
            <a:ext cx="10145712" cy="16541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4000" dirty="0"/>
              <a:t>Digital Art and Design</a:t>
            </a:r>
          </a:p>
          <a:p>
            <a:pPr marL="0" indent="0" algn="ctr">
              <a:buNone/>
            </a:pPr>
            <a:endParaRPr lang="en-GB" sz="4000" dirty="0"/>
          </a:p>
          <a:p>
            <a:pPr marL="0" indent="0" algn="ctr">
              <a:buNone/>
            </a:pPr>
            <a:r>
              <a:rPr lang="en-GB" sz="4000" dirty="0"/>
              <a:t>Karen Shoop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3973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128924" y="1088496"/>
            <a:ext cx="10145712" cy="16541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4000" dirty="0"/>
              <a:t>Pedagogy Washup and …</a:t>
            </a:r>
          </a:p>
          <a:p>
            <a:pPr marL="0" indent="0" algn="ctr">
              <a:buNone/>
            </a:pPr>
            <a:r>
              <a:rPr lang="en-GB" sz="4000" dirty="0"/>
              <a:t>Jane Waite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430245" y="5531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C246FA-8291-41C7-90CA-16E0F54F13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3200476"/>
              </p:ext>
            </p:extLst>
          </p:nvPr>
        </p:nvGraphicFramePr>
        <p:xfrm>
          <a:off x="430245" y="2871047"/>
          <a:ext cx="11543070" cy="37313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7290">
                  <a:extLst>
                    <a:ext uri="{9D8B030D-6E8A-4147-A177-3AD203B41FA5}">
                      <a16:colId xmlns:a16="http://schemas.microsoft.com/office/drawing/2014/main" val="2912592664"/>
                    </a:ext>
                  </a:extLst>
                </a:gridCol>
                <a:gridCol w="9625780">
                  <a:extLst>
                    <a:ext uri="{9D8B030D-6E8A-4147-A177-3AD203B41FA5}">
                      <a16:colId xmlns:a16="http://schemas.microsoft.com/office/drawing/2014/main" val="1522030354"/>
                    </a:ext>
                  </a:extLst>
                </a:gridCol>
              </a:tblGrid>
              <a:tr h="4265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After care</a:t>
                      </a:r>
                    </a:p>
                  </a:txBody>
                  <a:tcPr marL="50800" marR="50800" marT="50800" marB="508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3200" b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Post course survey  </a:t>
                      </a:r>
                      <a:r>
                        <a:rPr lang="en-GB" sz="3200" b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https://</a:t>
                      </a:r>
                      <a:r>
                        <a:rPr lang="en-GB" sz="3200" b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www.surveymonkey.co.uk</a:t>
                      </a:r>
                      <a:r>
                        <a:rPr lang="en-GB" sz="3200" b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/r/</a:t>
                      </a:r>
                      <a:r>
                        <a:rPr lang="en-GB" sz="3200" b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ArtDesignCPD</a:t>
                      </a:r>
                      <a:r>
                        <a:rPr lang="en-GB" sz="3200" b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</a:p>
                    <a:p>
                      <a:pPr marL="914400" lvl="1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3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Industry visits</a:t>
                      </a:r>
                    </a:p>
                    <a:p>
                      <a:pPr marL="914400" lvl="1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3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Case Studies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3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Presentations and links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3200" dirty="0">
                          <a:hlinkClick r:id="rId3"/>
                        </a:rPr>
                        <a:t>https://</a:t>
                      </a:r>
                      <a:r>
                        <a:rPr lang="en-GB" sz="3200" dirty="0" err="1">
                          <a:hlinkClick r:id="rId3"/>
                        </a:rPr>
                        <a:t>teachinglondoncomputing.org</a:t>
                      </a:r>
                      <a:r>
                        <a:rPr lang="en-GB" sz="3200" dirty="0">
                          <a:hlinkClick r:id="rId3"/>
                        </a:rPr>
                        <a:t>/digital-art-design-with-processing-course/</a:t>
                      </a:r>
                      <a:endParaRPr lang="en-GB" sz="3200" dirty="0"/>
                    </a:p>
                  </a:txBody>
                  <a:tcPr marL="50800" marR="50800" marT="50800" marB="50800">
                    <a:solidFill>
                      <a:srgbClr val="9F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529566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6DD2A156-08F7-41E8-84DF-4FEF932AF398}"/>
              </a:ext>
            </a:extLst>
          </p:cNvPr>
          <p:cNvSpPr/>
          <p:nvPr/>
        </p:nvSpPr>
        <p:spPr>
          <a:xfrm>
            <a:off x="716280" y="5665768"/>
            <a:ext cx="10058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9165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128924" y="2216256"/>
            <a:ext cx="10145712" cy="16541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4000" dirty="0"/>
              <a:t>Next Step in Schools</a:t>
            </a:r>
          </a:p>
          <a:p>
            <a:pPr marL="0" indent="0" algn="ctr">
              <a:buNone/>
            </a:pPr>
            <a:endParaRPr lang="en-GB" sz="4000" dirty="0"/>
          </a:p>
          <a:p>
            <a:pPr marL="0" indent="0" algn="ctr">
              <a:buNone/>
            </a:pPr>
            <a:r>
              <a:rPr lang="en-GB" sz="4000" dirty="0"/>
              <a:t>Kevin Matheson &amp; Ged Gast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453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128924" y="2216256"/>
            <a:ext cx="10145712" cy="16541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4000" dirty="0"/>
              <a:t>Q&amp;A</a:t>
            </a:r>
          </a:p>
          <a:p>
            <a:pPr marL="0" indent="0" algn="ctr">
              <a:buNone/>
            </a:pPr>
            <a:endParaRPr lang="en-GB" sz="4000" dirty="0"/>
          </a:p>
          <a:p>
            <a:pPr marL="0" indent="0" algn="ctr">
              <a:buNone/>
            </a:pPr>
            <a:r>
              <a:rPr lang="en-GB" sz="4000" dirty="0"/>
              <a:t>All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2859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AD597-2715-4264-8D59-7FCEB15FF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 and further reading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52EEA1-B5D0-4062-9529-C5E2ECEF0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3630FE-D795-4662-9DEE-88D4EDD4DBD6}"/>
              </a:ext>
            </a:extLst>
          </p:cNvPr>
          <p:cNvSpPr/>
          <p:nvPr/>
        </p:nvSpPr>
        <p:spPr>
          <a:xfrm>
            <a:off x="476250" y="1745355"/>
            <a:ext cx="11417367" cy="3762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5417" indent="-455417"/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Armoni, M., 2013. On Teaching Abstraction in Computer Science to Novices. 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Journal of Computers in Mathematics and Science Teaching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32(3), 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pp.265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–284.</a:t>
            </a:r>
          </a:p>
          <a:p>
            <a:pPr marL="455417" indent="-455417"/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Cutts et al., 2012. The abstraction transition taxonomy: developing desired learning outcomes through the lens of situated cognition. In 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Proceedings of the ninth annual international conference on International computing education research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ACM, pp. 63–70. Available at: https://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doi.org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/10.1145/2361276.2361290.</a:t>
            </a:r>
          </a:p>
          <a:p>
            <a:pPr marL="455417" indent="-455417"/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Lee, I. et al., 2011. Computational thinking for youth in practice. 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ACM Inroads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2(1), 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pp.32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–37. Available at: https://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doi.org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/10.1145/1929887.1929902.</a:t>
            </a:r>
          </a:p>
          <a:p>
            <a:pPr marL="455417" indent="-455417"/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Lister, R., 2011. Concrete and other neo-Piagetian forms of reasoning in the novice programmer. In 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Proceedings of the Thirteenth Australasian Computing Education Conference-Volume 114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Australian Computer Society, Inc., pp. 9–18.</a:t>
            </a:r>
          </a:p>
          <a:p>
            <a:pPr marL="455417" indent="-455417"/>
            <a:r>
              <a:rPr lang="en-GB" sz="1050" dirty="0">
                <a:solidFill>
                  <a:srgbClr val="05080F"/>
                </a:solidFill>
              </a:rPr>
              <a:t>Maton. K.,  2013. Making semantic waves: a key to cumulative knowledge-building. Linguistics and Education 24, 8-22 (2013).</a:t>
            </a:r>
          </a:p>
          <a:p>
            <a:r>
              <a:rPr lang="en-GB" sz="1050" dirty="0"/>
              <a:t>Papert, S., 1980. </a:t>
            </a:r>
            <a:r>
              <a:rPr lang="en-GB" sz="1050" i="1" dirty="0"/>
              <a:t>Mindstorms: Children, computers, and powerful ideas</a:t>
            </a:r>
            <a:r>
              <a:rPr lang="en-GB" sz="1050" dirty="0"/>
              <a:t>, Basic Books, Inc.</a:t>
            </a:r>
          </a:p>
          <a:p>
            <a:pPr marL="455417" indent="-455417"/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Perrenet, J., Groote, 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J.F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&amp; 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Kaasenbrood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E., 2005. Exploring students’ understanding of the concept of algorithm: levels of abstraction. 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ACM </a:t>
            </a:r>
            <a:r>
              <a:rPr lang="en-GB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SIGCSE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Bulletin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37(3), 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pp.64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–68. Available at: 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doi.org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/10.1145/1151954.1067467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5417" indent="-455417"/>
            <a:r>
              <a:rPr lang="en-GB" sz="1050" dirty="0"/>
              <a:t>Piaget, J., Cook, M. &amp; Norton, W., 1952. </a:t>
            </a:r>
            <a:r>
              <a:rPr lang="en-GB" sz="1050" i="1" dirty="0"/>
              <a:t>The origins of intelligence in children</a:t>
            </a:r>
            <a:r>
              <a:rPr lang="en-GB" sz="1050" dirty="0"/>
              <a:t>, International Universities Press New York.</a:t>
            </a:r>
          </a:p>
          <a:p>
            <a:pPr marL="455417" indent="-455417"/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Sentance, S. &amp; Waite, J., 2017. PRIMM: Exploring pedagogical approaches for teaching text-based programming in school. In 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Proceedings of the 12th Workshop on Primary and Secondary Computing Education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ACM, pp. 113–114.</a:t>
            </a:r>
          </a:p>
          <a:p>
            <a:pPr marL="455417" indent="-455417"/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Sentance, S., Waite, J. &amp; 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Kallia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M., 2019. Teachers’ Experiences of using PRIMM to Teach Programming in School. In 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Proceedings of the 50th ACM Technical Symposium on Computer Science Education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ACM, </a:t>
            </a:r>
            <a:r>
              <a:rPr lang="en-GB" sz="11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pp. 476–482.</a:t>
            </a:r>
          </a:p>
          <a:p>
            <a:pPr marL="455417" indent="-455417"/>
            <a:r>
              <a:rPr lang="en-GB" sz="1050" dirty="0"/>
              <a:t>Shulman, </a:t>
            </a:r>
            <a:r>
              <a:rPr lang="en-GB" sz="1050" dirty="0" err="1"/>
              <a:t>L.S</a:t>
            </a:r>
            <a:r>
              <a:rPr lang="en-GB" sz="1050" dirty="0"/>
              <a:t>., 1986. Those who understand: Knowledge growth in teaching. </a:t>
            </a:r>
            <a:r>
              <a:rPr lang="en-GB" sz="1050" i="1" dirty="0"/>
              <a:t>Educational researcher</a:t>
            </a:r>
            <a:r>
              <a:rPr lang="en-GB" sz="1050" dirty="0"/>
              <a:t>, 15(2), </a:t>
            </a:r>
            <a:r>
              <a:rPr lang="en-GB" sz="1050" dirty="0" err="1"/>
              <a:t>pp.4</a:t>
            </a:r>
            <a:r>
              <a:rPr lang="en-GB" sz="1050" dirty="0"/>
              <a:t>–14.</a:t>
            </a:r>
            <a:endParaRPr lang="en-GB" sz="105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5417" indent="-455417"/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Waite, J. et al., 2016. Abstraction and common classroom activities. In 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Proceedings of the 11th Workshop in Primary and Secondary Computing Education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ACM, pp. 112–113. Available at: 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doi.org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/10.1145/2978249.2978272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GB" sz="1050" dirty="0">
                <a:solidFill>
                  <a:srgbClr val="05080F"/>
                </a:solidFill>
              </a:rPr>
              <a:t>Waite. J,. 2017. Pedagogy in teaching Computer Science in schools: a literature review (After The Reboot: computing education in UK Schools). Online. (November 2017). Retrieved July 24, 2019 from https://</a:t>
            </a:r>
            <a:r>
              <a:rPr lang="en-GB" sz="1050" dirty="0" err="1">
                <a:solidFill>
                  <a:srgbClr val="05080F"/>
                </a:solidFill>
              </a:rPr>
              <a:t>royalsociety.org</a:t>
            </a:r>
            <a:r>
              <a:rPr lang="en-GB" sz="1050" dirty="0">
                <a:solidFill>
                  <a:srgbClr val="05080F"/>
                </a:solidFill>
              </a:rPr>
              <a:t>/-/media/policy/projects/computing-education/literature-review-pedagogy-in-</a:t>
            </a:r>
            <a:r>
              <a:rPr lang="en-GB" sz="1050" dirty="0" err="1">
                <a:solidFill>
                  <a:srgbClr val="05080F"/>
                </a:solidFill>
              </a:rPr>
              <a:t>teaching.pdf</a:t>
            </a:r>
            <a:endParaRPr lang="en-GB" sz="1050" dirty="0">
              <a:solidFill>
                <a:srgbClr val="05080F"/>
              </a:solidFill>
            </a:endParaRPr>
          </a:p>
          <a:p>
            <a:pPr marL="455417" indent="-455417"/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Waite, J., Curzon, P., Marsh, D., et al., 2018. Abstraction in action: K-5 teachers’ uses of levels of abstraction, particularly the design level, in teaching programming. 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International Journal Of Computer Science Education In Schools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601165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AD597-2715-4264-8D59-7FCEB15FF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 and further reading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52EEA1-B5D0-4062-9529-C5E2ECEF0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3630FE-D795-4662-9DEE-88D4EDD4DBD6}"/>
              </a:ext>
            </a:extLst>
          </p:cNvPr>
          <p:cNvSpPr/>
          <p:nvPr/>
        </p:nvSpPr>
        <p:spPr>
          <a:xfrm>
            <a:off x="476250" y="1745355"/>
            <a:ext cx="11417367" cy="3762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5417" indent="-455417"/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Armoni, M., 2013. On Teaching Abstraction in Computer Science to Novices. 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Journal of Computers in Mathematics and Science Teaching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32(3), 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pp.265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–284.</a:t>
            </a:r>
          </a:p>
          <a:p>
            <a:pPr marL="455417" indent="-455417"/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Cutts et al., 2012. The abstraction transition taxonomy: developing desired learning outcomes through the lens of situated cognition. In 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Proceedings of the ninth annual international conference on International computing education research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ACM, pp. 63–70. Available at: https://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doi.org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/10.1145/2361276.2361290.</a:t>
            </a:r>
          </a:p>
          <a:p>
            <a:pPr marL="455417" indent="-455417"/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Lee, I. et al., 2011. Computational thinking for youth in practice. 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ACM Inroads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2(1), 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pp.32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–37. Available at: https://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doi.org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/10.1145/1929887.1929902.</a:t>
            </a:r>
          </a:p>
          <a:p>
            <a:pPr marL="455417" indent="-455417"/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Lister, R., 2011. Concrete and other neo-Piagetian forms of reasoning in the novice programmer. In 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Proceedings of the Thirteenth Australasian Computing Education Conference-Volume 114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Australian Computer Society, Inc., pp. 9–18.</a:t>
            </a:r>
          </a:p>
          <a:p>
            <a:pPr marL="455417" indent="-455417"/>
            <a:r>
              <a:rPr lang="en-GB" sz="1050" dirty="0">
                <a:solidFill>
                  <a:srgbClr val="05080F"/>
                </a:solidFill>
              </a:rPr>
              <a:t>Maton. K.,  2013. Making semantic waves: a key to cumulative knowledge-building. Linguistics and Education 24, 8-22 (2013).</a:t>
            </a:r>
          </a:p>
          <a:p>
            <a:r>
              <a:rPr lang="en-GB" sz="1050" dirty="0"/>
              <a:t>Papert, S., 1980. </a:t>
            </a:r>
            <a:r>
              <a:rPr lang="en-GB" sz="1050" i="1" dirty="0"/>
              <a:t>Mindstorms: Children, computers, and powerful ideas</a:t>
            </a:r>
            <a:r>
              <a:rPr lang="en-GB" sz="1050" dirty="0"/>
              <a:t>, Basic Books, Inc.</a:t>
            </a:r>
          </a:p>
          <a:p>
            <a:pPr marL="455417" indent="-455417"/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Perrenet, J., Groote, 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J.F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&amp; 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Kaasenbrood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E., 2005. Exploring students’ understanding of the concept of algorithm: levels of abstraction. 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ACM </a:t>
            </a:r>
            <a:r>
              <a:rPr lang="en-GB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SIGCSE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Bulletin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37(3), 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pp.64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–68. Available at: 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doi.org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/10.1145/1151954.1067467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5417" indent="-455417"/>
            <a:r>
              <a:rPr lang="en-GB" sz="1050" dirty="0"/>
              <a:t>Piaget, J., Cook, M. &amp; Norton, W., 1952. </a:t>
            </a:r>
            <a:r>
              <a:rPr lang="en-GB" sz="1050" i="1" dirty="0"/>
              <a:t>The origins of intelligence in children</a:t>
            </a:r>
            <a:r>
              <a:rPr lang="en-GB" sz="1050" dirty="0"/>
              <a:t>, International Universities Press New York.</a:t>
            </a:r>
          </a:p>
          <a:p>
            <a:pPr marL="455417" indent="-455417"/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Sentance, S. &amp; Waite, J., 2017. PRIMM: Exploring pedagogical approaches for teaching text-based programming in school. In 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Proceedings of the 12th Workshop on Primary and Secondary Computing Education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ACM, pp. 113–114.</a:t>
            </a:r>
          </a:p>
          <a:p>
            <a:pPr marL="455417" indent="-455417"/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Sentance, S., Waite, J. &amp; 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Kallia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M., 2019. Teachers’ Experiences of using PRIMM to Teach Programming in School. In 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Proceedings of the 50th ACM Technical Symposium on Computer Science Education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ACM, </a:t>
            </a:r>
            <a:r>
              <a:rPr lang="en-GB" sz="11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pp. 476–482.</a:t>
            </a:r>
          </a:p>
          <a:p>
            <a:pPr marL="455417" indent="-455417"/>
            <a:r>
              <a:rPr lang="en-GB" sz="1050" dirty="0"/>
              <a:t>Shulman, </a:t>
            </a:r>
            <a:r>
              <a:rPr lang="en-GB" sz="1050" dirty="0" err="1"/>
              <a:t>L.S</a:t>
            </a:r>
            <a:r>
              <a:rPr lang="en-GB" sz="1050" dirty="0"/>
              <a:t>., 1986. Those who understand: Knowledge growth in teaching. </a:t>
            </a:r>
            <a:r>
              <a:rPr lang="en-GB" sz="1050" i="1" dirty="0"/>
              <a:t>Educational researcher</a:t>
            </a:r>
            <a:r>
              <a:rPr lang="en-GB" sz="1050" dirty="0"/>
              <a:t>, 15(2), </a:t>
            </a:r>
            <a:r>
              <a:rPr lang="en-GB" sz="1050" dirty="0" err="1"/>
              <a:t>pp.4</a:t>
            </a:r>
            <a:r>
              <a:rPr lang="en-GB" sz="1050" dirty="0"/>
              <a:t>–14.</a:t>
            </a:r>
            <a:endParaRPr lang="en-GB" sz="105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5417" indent="-455417"/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Waite, J. et al., 2016. Abstraction and common classroom activities. In 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Proceedings of the 11th Workshop in Primary and Secondary Computing Education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ACM, pp. 112–113. Available at: 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GB" sz="105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doi.org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/10.1145/2978249.2978272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GB" sz="1050" dirty="0">
                <a:solidFill>
                  <a:srgbClr val="05080F"/>
                </a:solidFill>
              </a:rPr>
              <a:t>Waite. J,. 2017. Pedagogy in teaching Computer Science in schools: a literature review (After The Reboot: computing education in UK Schools). Online. (November 2017). Retrieved July 24, 2019 from https://</a:t>
            </a:r>
            <a:r>
              <a:rPr lang="en-GB" sz="1050" dirty="0" err="1">
                <a:solidFill>
                  <a:srgbClr val="05080F"/>
                </a:solidFill>
              </a:rPr>
              <a:t>royalsociety.org</a:t>
            </a:r>
            <a:r>
              <a:rPr lang="en-GB" sz="1050" dirty="0">
                <a:solidFill>
                  <a:srgbClr val="05080F"/>
                </a:solidFill>
              </a:rPr>
              <a:t>/-/media/policy/projects/computing-education/literature-review-pedagogy-in-</a:t>
            </a:r>
            <a:r>
              <a:rPr lang="en-GB" sz="1050" dirty="0" err="1">
                <a:solidFill>
                  <a:srgbClr val="05080F"/>
                </a:solidFill>
              </a:rPr>
              <a:t>teaching.pdf</a:t>
            </a:r>
            <a:endParaRPr lang="en-GB" sz="1050" dirty="0">
              <a:solidFill>
                <a:srgbClr val="05080F"/>
              </a:solidFill>
            </a:endParaRPr>
          </a:p>
          <a:p>
            <a:pPr marL="455417" indent="-455417"/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Waite, J., Curzon, P., Marsh, D., et al., 2018. Abstraction in action: K-5 teachers’ uses of levels of abstraction, particularly the design level, in teaching programming. </a:t>
            </a:r>
            <a:r>
              <a:rPr lang="en-GB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International Journal Of Computer Science Education In Schools</a:t>
            </a:r>
            <a:r>
              <a:rPr lang="en-GB" sz="105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7872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4479</TotalTime>
  <Words>2110</Words>
  <Application>Microsoft Office PowerPoint</Application>
  <PresentationFormat>Widescreen</PresentationFormat>
  <Paragraphs>247</Paragraphs>
  <Slides>32</Slides>
  <Notes>4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Ubuntu</vt:lpstr>
      <vt:lpstr>Verdana</vt:lpstr>
      <vt:lpstr>Office Theme</vt:lpstr>
      <vt:lpstr>TechPathways  Digital Art and Design  for Secondary Schools </vt:lpstr>
      <vt:lpstr>Days outline</vt:lpstr>
      <vt:lpstr>PowerPoint Presentation</vt:lpstr>
      <vt:lpstr>PowerPoint Presentation</vt:lpstr>
      <vt:lpstr>PowerPoint Presentation</vt:lpstr>
      <vt:lpstr>Working Walls</vt:lpstr>
      <vt:lpstr>PowerPoint Presentation</vt:lpstr>
      <vt:lpstr>PowerPoint Presentation</vt:lpstr>
      <vt:lpstr>PowerPoint Presentation</vt:lpstr>
      <vt:lpstr>In order to teach programming in art and design</vt:lpstr>
      <vt:lpstr>Semantic Waves</vt:lpstr>
      <vt:lpstr>PowerPoint Presentation</vt:lpstr>
      <vt:lpstr>Code reading, code tracing</vt:lpstr>
      <vt:lpstr>PowerPoint Presentation</vt:lpstr>
      <vt:lpstr>PowerPoint Presentation</vt:lpstr>
      <vt:lpstr>PowerPoint Presentation</vt:lpstr>
      <vt:lpstr>Predict</vt:lpstr>
      <vt:lpstr>Run</vt:lpstr>
      <vt:lpstr>Run</vt:lpstr>
      <vt:lpstr>Investigate</vt:lpstr>
      <vt:lpstr>Make</vt:lpstr>
      <vt:lpstr>Modify</vt:lpstr>
      <vt:lpstr>Four models to situate next session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References and further reading</vt:lpstr>
      <vt:lpstr>References and further reading</vt:lpstr>
    </vt:vector>
  </TitlesOfParts>
  <Company>King's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Jane Lisa Waite</cp:lastModifiedBy>
  <cp:revision>265</cp:revision>
  <cp:lastPrinted>2019-10-31T08:54:17Z</cp:lastPrinted>
  <dcterms:created xsi:type="dcterms:W3CDTF">2016-10-31T22:10:00Z</dcterms:created>
  <dcterms:modified xsi:type="dcterms:W3CDTF">2019-10-31T16:57:18Z</dcterms:modified>
</cp:coreProperties>
</file>