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788" r:id="rId2"/>
  </p:sldMasterIdLst>
  <p:notesMasterIdLst>
    <p:notesMasterId r:id="rId11"/>
  </p:notesMasterIdLst>
  <p:handoutMasterIdLst>
    <p:handoutMasterId r:id="rId12"/>
  </p:handoutMasterIdLst>
  <p:sldIdLst>
    <p:sldId id="681" r:id="rId3"/>
    <p:sldId id="690" r:id="rId4"/>
    <p:sldId id="691" r:id="rId5"/>
    <p:sldId id="692" r:id="rId6"/>
    <p:sldId id="693" r:id="rId7"/>
    <p:sldId id="694" r:id="rId8"/>
    <p:sldId id="695" r:id="rId9"/>
    <p:sldId id="696" r:id="rId10"/>
  </p:sldIdLst>
  <p:sldSz cx="9144000" cy="6858000" type="screen4x3"/>
  <p:notesSz cx="7019925" cy="9305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D602344-0462-4BBB-B0D0-F176A4EC4EE9}">
          <p14:sldIdLst>
            <p14:sldId id="681"/>
            <p14:sldId id="690"/>
            <p14:sldId id="691"/>
            <p14:sldId id="692"/>
            <p14:sldId id="693"/>
            <p14:sldId id="694"/>
            <p14:sldId id="695"/>
            <p14:sldId id="696"/>
          </p14:sldIdLst>
        </p14:section>
        <p14:section name="Cover Options" id="{2583BD0D-0BC1-4117-9B22-5E63471C8492}">
          <p14:sldIdLst/>
        </p14:section>
        <p14:section name="Table of Contents" id="{B1BA33A9-652B-44F9-AA6C-4581FC048A1B}">
          <p14:sldIdLst/>
        </p14:section>
        <p14:section name="Text Layouts" id="{E51225CE-8B21-4B1B-A3A2-74BE80A3884A}">
          <p14:sldIdLst/>
        </p14:section>
        <p14:section name="Tables" id="{B59B7E52-3753-4161-A7F2-B816A5E81EF2}">
          <p14:sldIdLst/>
        </p14:section>
        <p14:section name="Charts" id="{BB657C65-B781-4FA9-B26B-2A0396ABEA81}">
          <p14:sldIdLst/>
        </p14:section>
        <p14:section name="Multiple Placeholders" id="{E8F8863C-9D70-4210-8BBD-8CD2329ECA16}">
          <p14:sldIdLst/>
        </p14:section>
        <p14:section name="Diagrams" id="{9A40637D-EC20-49F2-903C-F79351759E18}">
          <p14:sldIdLst/>
        </p14:section>
        <p14:section name="Side Bar Layouts" id="{02C5FA11-2E6B-4F1A-BCFD-2A149AF3D84F}">
          <p14:sldIdLst/>
        </p14:section>
        <p14:section name="Disclosures" id="{BBF94B9B-5A2C-4C20-8F13-94AC511E9605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980">
          <p15:clr>
            <a:srgbClr val="A4A3A4"/>
          </p15:clr>
        </p15:guide>
        <p15:guide id="2" orient="horz" pos="663">
          <p15:clr>
            <a:srgbClr val="A4A3A4"/>
          </p15:clr>
        </p15:guide>
        <p15:guide id="3" orient="horz" pos="4095">
          <p15:clr>
            <a:srgbClr val="A4A3A4"/>
          </p15:clr>
        </p15:guide>
        <p15:guide id="4" orient="horz" pos="850">
          <p15:clr>
            <a:srgbClr val="A4A3A4"/>
          </p15:clr>
        </p15:guide>
        <p15:guide id="5" pos="5472">
          <p15:clr>
            <a:srgbClr val="A4A3A4"/>
          </p15:clr>
        </p15:guide>
        <p15:guide id="6" pos="2074">
          <p15:clr>
            <a:srgbClr val="A4A3A4"/>
          </p15:clr>
        </p15:guide>
        <p15:guide id="7" pos="1900">
          <p15:clr>
            <a:srgbClr val="A4A3A4"/>
          </p15:clr>
        </p15:guide>
        <p15:guide id="8" pos="3008">
          <p15:clr>
            <a:srgbClr val="A4A3A4"/>
          </p15:clr>
        </p15:guide>
        <p15:guide id="9" pos="2766">
          <p15:clr>
            <a:srgbClr val="A4A3A4"/>
          </p15:clr>
        </p15:guide>
        <p15:guide id="10" pos="3686">
          <p15:clr>
            <a:srgbClr val="A4A3A4"/>
          </p15:clr>
        </p15:guide>
        <p15:guide id="11" pos="3861">
          <p15:clr>
            <a:srgbClr val="A4A3A4"/>
          </p15:clr>
        </p15:guide>
        <p15:guide id="12" pos="4119">
          <p15:clr>
            <a:srgbClr val="A4A3A4"/>
          </p15:clr>
        </p15:guide>
        <p15:guide id="13" pos="1642">
          <p15:clr>
            <a:srgbClr val="A4A3A4"/>
          </p15:clr>
        </p15:guide>
        <p15:guide id="14" pos="1413">
          <p15:clr>
            <a:srgbClr val="A4A3A4"/>
          </p15:clr>
        </p15:guide>
        <p15:guide id="15" pos="298">
          <p15:clr>
            <a:srgbClr val="A4A3A4"/>
          </p15:clr>
        </p15:guide>
        <p15:guide id="16" pos="435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>
          <p15:clr>
            <a:srgbClr val="A4A3A4"/>
          </p15:clr>
        </p15:guide>
        <p15:guide id="2" pos="221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EEFF"/>
    <a:srgbClr val="89DBC8"/>
    <a:srgbClr val="93E0FF"/>
    <a:srgbClr val="FFFFFF"/>
    <a:srgbClr val="000000"/>
    <a:srgbClr val="DEE1E6"/>
    <a:srgbClr val="00A1E2"/>
    <a:srgbClr val="4BCCFF"/>
    <a:srgbClr val="D5D9EB"/>
    <a:srgbClr val="92DE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D6719FE-7D3F-48C5-806B-1D009DA3A5D1}">
  <a:tblStyle styleId="{AD6719FE-7D3F-48C5-806B-1D009DA3A5D1}" styleName="Firmwide Custom">
    <a:wholeTbl>
      <a:tcTxStyle>
        <a:fontRef idx="minor">
          <a:prstClr val="black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 w="6350" cmpd="sng">
              <a:solidFill>
                <a:schemeClr val="lt2"/>
              </a:solidFill>
            </a:ln>
          </a:bottom>
          <a:insideH>
            <a:ln w="6350" cmpd="sng">
              <a:solidFill>
                <a:schemeClr val="lt2"/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noFill/>
        </a:fill>
      </a:tcStyle>
    </a:band1H>
    <a:band2H>
      <a:tcStyle>
        <a:tcBdr/>
        <a:fill>
          <a:noFill/>
        </a:fill>
      </a:tcStyle>
    </a:band2H>
    <a:band1V>
      <a:tcStyle>
        <a:tcBdr/>
        <a:fill>
          <a:noFill/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dk1"/>
      </a:tcTxStyle>
      <a:tcStyle>
        <a:tcBdr/>
        <a:fill>
          <a:noFill/>
        </a:fill>
      </a:tcStyle>
    </a:lastCol>
    <a:firstCol>
      <a:tcTxStyle b="on">
        <a:fontRef idx="minor">
          <a:prstClr val="black"/>
        </a:fontRef>
        <a:schemeClr val="accent2"/>
      </a:tcTxStyle>
      <a:tcStyle>
        <a:tcBdr/>
        <a:fill>
          <a:noFill/>
        </a:fill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6350" cmpd="sng">
              <a:solidFill>
                <a:schemeClr val="lt2"/>
              </a:solidFill>
            </a:ln>
          </a:top>
        </a:tcBdr>
        <a:fill>
          <a:noFill/>
        </a:fill>
      </a:tcStyle>
    </a:lastRow>
    <a:firstRow>
      <a:tcTxStyle b="on">
        <a:fontRef idx="minor">
          <a:prstClr val="black"/>
        </a:fontRef>
        <a:schemeClr val="accent2"/>
      </a:tcTxStyle>
      <a:tcStyle>
        <a:tcBdr>
          <a:bottom>
            <a:ln w="6350" cmpd="sng">
              <a:solidFill>
                <a:schemeClr val="l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62" autoAdjust="0"/>
    <p:restoredTop sz="98258" autoAdjust="0"/>
  </p:normalViewPr>
  <p:slideViewPr>
    <p:cSldViewPr snapToGrid="0">
      <p:cViewPr varScale="1">
        <p:scale>
          <a:sx n="115" d="100"/>
          <a:sy n="115" d="100"/>
        </p:scale>
        <p:origin x="1644" y="108"/>
      </p:cViewPr>
      <p:guideLst>
        <p:guide orient="horz" pos="980"/>
        <p:guide orient="horz" pos="663"/>
        <p:guide orient="horz" pos="4095"/>
        <p:guide orient="horz" pos="850"/>
        <p:guide pos="5472"/>
        <p:guide pos="2074"/>
        <p:guide pos="1900"/>
        <p:guide pos="3008"/>
        <p:guide pos="2766"/>
        <p:guide pos="3686"/>
        <p:guide pos="3861"/>
        <p:guide pos="4119"/>
        <p:guide pos="1642"/>
        <p:guide pos="1413"/>
        <p:guide pos="298"/>
        <p:guide pos="4353"/>
      </p:guideLst>
    </p:cSldViewPr>
  </p:slideViewPr>
  <p:notesTextViewPr>
    <p:cViewPr>
      <p:scale>
        <a:sx n="50" d="100"/>
        <a:sy n="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5" d="100"/>
          <a:sy n="95" d="100"/>
        </p:scale>
        <p:origin x="-3582" y="-90"/>
      </p:cViewPr>
      <p:guideLst>
        <p:guide orient="horz" pos="2931"/>
        <p:guide pos="2211"/>
      </p:guideLst>
    </p:cSldViewPr>
  </p:notes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https://d.docs.live.net/bf5c356fa100d36d/schools/2018%20results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2018</a:t>
            </a:r>
          </a:p>
        </c:rich>
      </c:tx>
      <c:layout>
        <c:manualLayout>
          <c:xMode val="edge"/>
          <c:yMode val="edge"/>
          <c:x val="0.63280555555555551"/>
          <c:y val="0.23250296559905101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1"/>
          <c:order val="0"/>
          <c:tx>
            <c:v>Our Schools</c:v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'[2018 results2.xlsx]Sheet1'!$C$17:$C$25</c:f>
              <c:strCache>
                <c:ptCount val="9"/>
                <c:pt idx="0">
                  <c:v>1+</c:v>
                </c:pt>
                <c:pt idx="1">
                  <c:v>2+</c:v>
                </c:pt>
                <c:pt idx="2">
                  <c:v>3+</c:v>
                </c:pt>
                <c:pt idx="3">
                  <c:v>4+</c:v>
                </c:pt>
                <c:pt idx="4">
                  <c:v>5+</c:v>
                </c:pt>
                <c:pt idx="5">
                  <c:v>6+</c:v>
                </c:pt>
                <c:pt idx="6">
                  <c:v>7+</c:v>
                </c:pt>
                <c:pt idx="7">
                  <c:v>8+</c:v>
                </c:pt>
                <c:pt idx="8">
                  <c:v>9</c:v>
                </c:pt>
              </c:strCache>
            </c:strRef>
          </c:cat>
          <c:val>
            <c:numRef>
              <c:f>'[2018 results2.xlsx]Sheet1'!$E$17:$E$25</c:f>
              <c:numCache>
                <c:formatCode>0.0%</c:formatCode>
                <c:ptCount val="9"/>
                <c:pt idx="0">
                  <c:v>0.98333333333333339</c:v>
                </c:pt>
                <c:pt idx="1">
                  <c:v>0.98333333333333339</c:v>
                </c:pt>
                <c:pt idx="2">
                  <c:v>0.92516666666666669</c:v>
                </c:pt>
                <c:pt idx="3">
                  <c:v>0.76100000000000001</c:v>
                </c:pt>
                <c:pt idx="4">
                  <c:v>0.61133333333333328</c:v>
                </c:pt>
                <c:pt idx="5">
                  <c:v>0.44450000000000001</c:v>
                </c:pt>
                <c:pt idx="6">
                  <c:v>0.30833333333333335</c:v>
                </c:pt>
                <c:pt idx="7">
                  <c:v>0.16683333333333333</c:v>
                </c:pt>
                <c:pt idx="8">
                  <c:v>7.4833333333333335E-2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15-4111-A1CF-9C897DCF3006}"/>
            </c:ext>
          </c:extLst>
        </c:ser>
        <c:ser>
          <c:idx val="0"/>
          <c:order val="1"/>
          <c:tx>
            <c:v>National Average</c:v>
          </c:tx>
          <c:spPr>
            <a:solidFill>
              <a:srgbClr val="C00000"/>
            </a:solidFill>
            <a:ln>
              <a:noFill/>
            </a:ln>
            <a:effectLst/>
            <a:sp3d/>
          </c:spPr>
          <c:invertIfNegative val="0"/>
          <c:cat>
            <c:strRef>
              <c:f>'[2018 results2.xlsx]Sheet1'!$C$17:$C$25</c:f>
              <c:strCache>
                <c:ptCount val="9"/>
                <c:pt idx="0">
                  <c:v>1+</c:v>
                </c:pt>
                <c:pt idx="1">
                  <c:v>2+</c:v>
                </c:pt>
                <c:pt idx="2">
                  <c:v>3+</c:v>
                </c:pt>
                <c:pt idx="3">
                  <c:v>4+</c:v>
                </c:pt>
                <c:pt idx="4">
                  <c:v>5+</c:v>
                </c:pt>
                <c:pt idx="5">
                  <c:v>6+</c:v>
                </c:pt>
                <c:pt idx="6">
                  <c:v>7+</c:v>
                </c:pt>
                <c:pt idx="7">
                  <c:v>8+</c:v>
                </c:pt>
                <c:pt idx="8">
                  <c:v>9</c:v>
                </c:pt>
              </c:strCache>
            </c:strRef>
          </c:cat>
          <c:val>
            <c:numRef>
              <c:f>'[2018 results2.xlsx]Sheet1'!$D$17:$D$25</c:f>
              <c:numCache>
                <c:formatCode>0.0%</c:formatCode>
                <c:ptCount val="9"/>
                <c:pt idx="0">
                  <c:v>0.96499999999999997</c:v>
                </c:pt>
                <c:pt idx="1">
                  <c:v>0.876</c:v>
                </c:pt>
                <c:pt idx="2">
                  <c:v>0.753</c:v>
                </c:pt>
                <c:pt idx="3">
                  <c:v>0.60799999999999998</c:v>
                </c:pt>
                <c:pt idx="4">
                  <c:v>0.47199999999999998</c:v>
                </c:pt>
                <c:pt idx="5">
                  <c:v>0.33100000000000002</c:v>
                </c:pt>
                <c:pt idx="6">
                  <c:v>0.20300000000000001</c:v>
                </c:pt>
                <c:pt idx="7">
                  <c:v>0.108</c:v>
                </c:pt>
                <c:pt idx="8">
                  <c:v>3.5000000000000003E-2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A15-4111-A1CF-9C897DCF30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4887680"/>
        <c:axId val="154889216"/>
        <c:axId val="0"/>
      </c:bar3DChart>
      <c:catAx>
        <c:axId val="154887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889216"/>
        <c:crosses val="autoZero"/>
        <c:auto val="1"/>
        <c:lblAlgn val="ctr"/>
        <c:lblOffset val="100"/>
        <c:noMultiLvlLbl val="0"/>
      </c:catAx>
      <c:valAx>
        <c:axId val="154889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accent1"/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88768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5"/>
            <a:ext cx="3042604" cy="465456"/>
          </a:xfrm>
          <a:prstGeom prst="rect">
            <a:avLst/>
          </a:prstGeom>
        </p:spPr>
        <p:txBody>
          <a:bodyPr vert="horz" lIns="89729" tIns="44865" rIns="89729" bIns="44865" rtlCol="0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5737" y="5"/>
            <a:ext cx="3042604" cy="465456"/>
          </a:xfrm>
          <a:prstGeom prst="rect">
            <a:avLst/>
          </a:prstGeom>
        </p:spPr>
        <p:txBody>
          <a:bodyPr vert="horz" lIns="89729" tIns="44865" rIns="89729" bIns="44865" rtlCol="0"/>
          <a:lstStyle>
            <a:lvl1pPr algn="r">
              <a:defRPr sz="1100"/>
            </a:lvl1pPr>
          </a:lstStyle>
          <a:p>
            <a:fld id="{F779A121-15AD-4015-A097-E46565FA9CD6}" type="datetimeFigureOut">
              <a:rPr lang="en-US" smtClean="0"/>
              <a:t>7/2/2019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6" y="8838873"/>
            <a:ext cx="3042604" cy="465456"/>
          </a:xfrm>
          <a:prstGeom prst="rect">
            <a:avLst/>
          </a:prstGeom>
        </p:spPr>
        <p:txBody>
          <a:bodyPr vert="horz" lIns="89729" tIns="44865" rIns="89729" bIns="44865" rtlCol="0" anchor="b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5737" y="8838873"/>
            <a:ext cx="3042604" cy="465456"/>
          </a:xfrm>
          <a:prstGeom prst="rect">
            <a:avLst/>
          </a:prstGeom>
        </p:spPr>
        <p:txBody>
          <a:bodyPr vert="horz" lIns="89729" tIns="44865" rIns="89729" bIns="44865" rtlCol="0" anchor="b"/>
          <a:lstStyle>
            <a:lvl1pPr algn="r">
              <a:defRPr sz="1100"/>
            </a:lvl1pPr>
          </a:lstStyle>
          <a:p>
            <a:fld id="{D50F3211-BAE5-4D37-8CBA-FA143A9CD8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6187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4"/>
            <a:ext cx="3041968" cy="465296"/>
          </a:xfrm>
          <a:prstGeom prst="rect">
            <a:avLst/>
          </a:prstGeom>
        </p:spPr>
        <p:txBody>
          <a:bodyPr vert="horz" lIns="91094" tIns="45545" rIns="91094" bIns="45545" rtlCol="0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6335" y="4"/>
            <a:ext cx="3041968" cy="465296"/>
          </a:xfrm>
          <a:prstGeom prst="rect">
            <a:avLst/>
          </a:prstGeom>
        </p:spPr>
        <p:txBody>
          <a:bodyPr vert="horz" lIns="91094" tIns="45545" rIns="91094" bIns="45545" rtlCol="0"/>
          <a:lstStyle>
            <a:lvl1pPr algn="r">
              <a:defRPr sz="1100"/>
            </a:lvl1pPr>
          </a:lstStyle>
          <a:p>
            <a:fld id="{60B08DE8-51B9-4DE8-800F-61BCDCB92578}" type="datetimeFigureOut">
              <a:rPr lang="en-US" smtClean="0"/>
              <a:t>7/2/2019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54550" cy="34909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94" tIns="45545" rIns="91094" bIns="4554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993" y="4420316"/>
            <a:ext cx="5615940" cy="4187666"/>
          </a:xfrm>
          <a:prstGeom prst="rect">
            <a:avLst/>
          </a:prstGeom>
        </p:spPr>
        <p:txBody>
          <a:bodyPr vert="horz" lIns="91094" tIns="45545" rIns="91094" bIns="4554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9014"/>
            <a:ext cx="3041968" cy="465296"/>
          </a:xfrm>
          <a:prstGeom prst="rect">
            <a:avLst/>
          </a:prstGeom>
        </p:spPr>
        <p:txBody>
          <a:bodyPr vert="horz" lIns="91094" tIns="45545" rIns="91094" bIns="45545" rtlCol="0" anchor="b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6335" y="8839014"/>
            <a:ext cx="3041968" cy="465296"/>
          </a:xfrm>
          <a:prstGeom prst="rect">
            <a:avLst/>
          </a:prstGeom>
        </p:spPr>
        <p:txBody>
          <a:bodyPr vert="horz" lIns="91094" tIns="45545" rIns="91094" bIns="45545" rtlCol="0" anchor="b"/>
          <a:lstStyle>
            <a:lvl1pPr algn="r">
              <a:defRPr sz="1100"/>
            </a:lvl1pPr>
          </a:lstStyle>
          <a:p>
            <a:fld id="{3966A25E-58F8-441D-AA5C-F9CE201FCD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37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802" r="10404" b="16756"/>
          <a:stretch/>
        </p:blipFill>
        <p:spPr>
          <a:xfrm>
            <a:off x="2" y="1527115"/>
            <a:ext cx="9143997" cy="9144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793" y="466344"/>
            <a:ext cx="1906359" cy="285416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880360"/>
            <a:ext cx="8138160" cy="1133856"/>
          </a:xfrm>
        </p:spPr>
        <p:txBody>
          <a:bodyPr tIns="45720" rIns="82296" bIns="45720"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800" spc="0" baseline="0">
                <a:solidFill>
                  <a:schemeClr val="tx1"/>
                </a:solidFill>
                <a:latin typeface="+mj-lt"/>
              </a:defRPr>
            </a:lvl1pPr>
            <a:lvl2pPr>
              <a:spcBef>
                <a:spcPts val="1200"/>
              </a:spcBef>
              <a:defRPr sz="2000" b="1" baseline="0">
                <a:solidFill>
                  <a:schemeClr val="accent2"/>
                </a:solidFill>
              </a:defRPr>
            </a:lvl2pPr>
          </a:lstStyle>
          <a:p>
            <a:pPr lvl="0"/>
            <a:r>
              <a:rPr lang="en-US" smtClean="0"/>
              <a:t>Presentation Title</a:t>
            </a:r>
            <a:endParaRPr lang="en-US" dirty="0" smtClean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4187952"/>
            <a:ext cx="8138160" cy="612648"/>
          </a:xfrm>
        </p:spPr>
        <p:txBody>
          <a:bodyPr/>
          <a:lstStyle>
            <a:lvl1pPr>
              <a:spcBef>
                <a:spcPts val="200"/>
              </a:spcBef>
              <a:defRPr sz="1800"/>
            </a:lvl1pPr>
          </a:lstStyle>
          <a:p>
            <a:pPr lvl="0"/>
            <a:r>
              <a:rPr lang="en-US" smtClean="0"/>
              <a:t>Presenter(s) Name, Title </a:t>
            </a:r>
            <a:br>
              <a:rPr lang="en-US" smtClean="0"/>
            </a:br>
            <a:r>
              <a:rPr lang="en-US" smtClean="0"/>
              <a:t>Date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935108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793" y="466344"/>
            <a:ext cx="1906359" cy="285416"/>
          </a:xfrm>
          <a:prstGeom prst="rect">
            <a:avLst/>
          </a:prstGeom>
        </p:spPr>
      </p:pic>
      <p:pic>
        <p:nvPicPr>
          <p:cNvPr id="6" name="Picture 2"/>
          <p:cNvPicPr>
            <a:picLocks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1527115"/>
            <a:ext cx="91440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4187952"/>
            <a:ext cx="8138160" cy="612648"/>
          </a:xfrm>
        </p:spPr>
        <p:txBody>
          <a:bodyPr/>
          <a:lstStyle>
            <a:lvl1pPr>
              <a:spcBef>
                <a:spcPts val="200"/>
              </a:spcBef>
              <a:defRPr sz="1800" baseline="0"/>
            </a:lvl1pPr>
          </a:lstStyle>
          <a:p>
            <a:pPr lvl="0"/>
            <a:r>
              <a:rPr lang="en-US" smtClean="0"/>
              <a:t>Presenter(s) Name, Title </a:t>
            </a:r>
            <a:br>
              <a:rPr lang="en-US" smtClean="0"/>
            </a:br>
            <a:r>
              <a:rPr lang="en-US" smtClean="0"/>
              <a:t>Date</a:t>
            </a:r>
            <a:endParaRPr lang="en-US" dirty="0" smtClean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880360"/>
            <a:ext cx="8138160" cy="1133856"/>
          </a:xfrm>
        </p:spPr>
        <p:txBody>
          <a:bodyPr tIns="45720" rIns="82296" bIns="45720"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800" spc="0" baseline="0">
                <a:solidFill>
                  <a:schemeClr val="tx1"/>
                </a:solidFill>
                <a:latin typeface="+mj-lt"/>
              </a:defRPr>
            </a:lvl1pPr>
            <a:lvl2pPr>
              <a:spcBef>
                <a:spcPts val="1200"/>
              </a:spcBef>
              <a:defRPr sz="2000" b="1" baseline="0">
                <a:solidFill>
                  <a:schemeClr val="accent2"/>
                </a:solidFill>
              </a:defRPr>
            </a:lvl2pPr>
          </a:lstStyle>
          <a:p>
            <a:pPr lvl="0"/>
            <a:r>
              <a:rPr lang="en-US" dirty="0" smtClean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122769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793" y="466344"/>
            <a:ext cx="1906359" cy="285416"/>
          </a:xfrm>
          <a:prstGeom prst="rect">
            <a:avLst/>
          </a:prstGeom>
        </p:spPr>
      </p:pic>
      <p:pic>
        <p:nvPicPr>
          <p:cNvPr id="6" name="Picture 2"/>
          <p:cNvPicPr preferRelativeResize="0">
            <a:picLocks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1527115"/>
            <a:ext cx="91440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880360"/>
            <a:ext cx="8138160" cy="1133856"/>
          </a:xfrm>
        </p:spPr>
        <p:txBody>
          <a:bodyPr tIns="45720" rIns="82296" bIns="45720"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800" spc="0" baseline="0">
                <a:solidFill>
                  <a:schemeClr val="tx1"/>
                </a:solidFill>
                <a:latin typeface="+mj-lt"/>
              </a:defRPr>
            </a:lvl1pPr>
            <a:lvl2pPr>
              <a:spcBef>
                <a:spcPts val="1200"/>
              </a:spcBef>
              <a:defRPr sz="2000" b="1" baseline="0">
                <a:solidFill>
                  <a:schemeClr val="accent2"/>
                </a:solidFill>
              </a:defRPr>
            </a:lvl2pPr>
          </a:lstStyle>
          <a:p>
            <a:pPr lvl="0"/>
            <a:r>
              <a:rPr lang="en-US" smtClean="0"/>
              <a:t>Presentation Title</a:t>
            </a:r>
            <a:endParaRPr lang="en-US" dirty="0" smtClean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4187952"/>
            <a:ext cx="8138160" cy="612648"/>
          </a:xfrm>
        </p:spPr>
        <p:txBody>
          <a:bodyPr/>
          <a:lstStyle>
            <a:lvl1pPr>
              <a:spcBef>
                <a:spcPts val="200"/>
              </a:spcBef>
              <a:defRPr sz="1800"/>
            </a:lvl1pPr>
          </a:lstStyle>
          <a:p>
            <a:pPr lvl="0"/>
            <a:r>
              <a:rPr lang="en-US" smtClean="0"/>
              <a:t>Presenter(s) Name, Title </a:t>
            </a:r>
            <a:br>
              <a:rPr lang="en-US" smtClean="0"/>
            </a:br>
            <a:r>
              <a:rPr lang="en-US" smtClean="0"/>
              <a:t>Date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65953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53" b="51309"/>
          <a:stretch/>
        </p:blipFill>
        <p:spPr>
          <a:xfrm>
            <a:off x="0" y="1527115"/>
            <a:ext cx="9144000" cy="91415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793" y="466344"/>
            <a:ext cx="1906359" cy="285416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880360"/>
            <a:ext cx="8138160" cy="1133856"/>
          </a:xfrm>
        </p:spPr>
        <p:txBody>
          <a:bodyPr tIns="45720" rIns="82296" bIns="45720"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800" spc="0" baseline="0">
                <a:solidFill>
                  <a:schemeClr val="tx1"/>
                </a:solidFill>
                <a:latin typeface="+mj-lt"/>
              </a:defRPr>
            </a:lvl1pPr>
            <a:lvl2pPr>
              <a:spcBef>
                <a:spcPts val="1200"/>
              </a:spcBef>
              <a:defRPr sz="2000" b="1" baseline="0">
                <a:solidFill>
                  <a:schemeClr val="accent2"/>
                </a:solidFill>
              </a:defRPr>
            </a:lvl2pPr>
          </a:lstStyle>
          <a:p>
            <a:pPr lvl="0"/>
            <a:r>
              <a:rPr lang="en-US" smtClean="0"/>
              <a:t>Presentation Title</a:t>
            </a:r>
            <a:endParaRPr lang="en-US" dirty="0" smtClean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4187952"/>
            <a:ext cx="8138160" cy="612648"/>
          </a:xfrm>
        </p:spPr>
        <p:txBody>
          <a:bodyPr/>
          <a:lstStyle>
            <a:lvl1pPr>
              <a:spcBef>
                <a:spcPts val="200"/>
              </a:spcBef>
              <a:defRPr sz="1800"/>
            </a:lvl1pPr>
          </a:lstStyle>
          <a:p>
            <a:pPr lvl="0"/>
            <a:r>
              <a:rPr lang="en-US" smtClean="0"/>
              <a:t>Presenter(s) Name, Title </a:t>
            </a:r>
            <a:br>
              <a:rPr lang="en-US" smtClean="0"/>
            </a:br>
            <a:r>
              <a:rPr lang="en-US" smtClean="0"/>
              <a:t>Date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539585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" t="58125" r="763" b="29388"/>
          <a:stretch/>
        </p:blipFill>
        <p:spPr>
          <a:xfrm>
            <a:off x="0" y="1527115"/>
            <a:ext cx="9144000" cy="91128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793" y="466344"/>
            <a:ext cx="1906359" cy="285416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880360"/>
            <a:ext cx="8138160" cy="1133856"/>
          </a:xfrm>
        </p:spPr>
        <p:txBody>
          <a:bodyPr tIns="45720" rIns="82296" bIns="45720"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800" spc="0" baseline="0">
                <a:solidFill>
                  <a:schemeClr val="tx1"/>
                </a:solidFill>
                <a:latin typeface="+mj-lt"/>
              </a:defRPr>
            </a:lvl1pPr>
            <a:lvl2pPr>
              <a:spcBef>
                <a:spcPts val="1200"/>
              </a:spcBef>
              <a:defRPr sz="2000" b="1" baseline="0">
                <a:solidFill>
                  <a:schemeClr val="accent2"/>
                </a:solidFill>
              </a:defRPr>
            </a:lvl2pPr>
          </a:lstStyle>
          <a:p>
            <a:pPr lvl="0"/>
            <a:r>
              <a:rPr lang="en-US" smtClean="0"/>
              <a:t>Presentation Title</a:t>
            </a:r>
            <a:endParaRPr lang="en-US" dirty="0" smtClean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4187952"/>
            <a:ext cx="8138160" cy="612648"/>
          </a:xfrm>
        </p:spPr>
        <p:txBody>
          <a:bodyPr/>
          <a:lstStyle>
            <a:lvl1pPr>
              <a:spcBef>
                <a:spcPts val="200"/>
              </a:spcBef>
              <a:defRPr sz="1800"/>
            </a:lvl1pPr>
          </a:lstStyle>
          <a:p>
            <a:pPr lvl="0"/>
            <a:r>
              <a:rPr lang="en-US" smtClean="0"/>
              <a:t>Presenter(s) Name, Title </a:t>
            </a:r>
            <a:br>
              <a:rPr lang="en-US" smtClean="0"/>
            </a:br>
            <a:r>
              <a:rPr lang="en-US" smtClean="0"/>
              <a:t>Date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713898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Only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793" y="466344"/>
            <a:ext cx="1906359" cy="285416"/>
          </a:xfrm>
          <a:prstGeom prst="rect">
            <a:avLst/>
          </a:prstGeom>
        </p:spPr>
      </p:pic>
      <p:sp>
        <p:nvSpPr>
          <p:cNvPr id="7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880360"/>
            <a:ext cx="8138160" cy="1133856"/>
          </a:xfrm>
        </p:spPr>
        <p:txBody>
          <a:bodyPr tIns="45720" rIns="82296" bIns="45720"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800" spc="0" baseline="0">
                <a:solidFill>
                  <a:schemeClr val="tx1"/>
                </a:solidFill>
                <a:latin typeface="+mj-lt"/>
              </a:defRPr>
            </a:lvl1pPr>
            <a:lvl2pPr>
              <a:spcBef>
                <a:spcPts val="1200"/>
              </a:spcBef>
              <a:defRPr sz="2000" b="1" baseline="0">
                <a:solidFill>
                  <a:schemeClr val="accent2"/>
                </a:solidFill>
              </a:defRPr>
            </a:lvl2pPr>
          </a:lstStyle>
          <a:p>
            <a:pPr lvl="0"/>
            <a:r>
              <a:rPr lang="en-US" smtClean="0"/>
              <a:t>Presentation Title</a:t>
            </a:r>
            <a:endParaRPr lang="en-US" dirty="0" smtClean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4187952"/>
            <a:ext cx="8138160" cy="612648"/>
          </a:xfrm>
        </p:spPr>
        <p:txBody>
          <a:bodyPr/>
          <a:lstStyle>
            <a:lvl1pPr>
              <a:spcBef>
                <a:spcPts val="200"/>
              </a:spcBef>
              <a:defRPr sz="1800"/>
            </a:lvl1pPr>
          </a:lstStyle>
          <a:p>
            <a:pPr lvl="0"/>
            <a:r>
              <a:rPr lang="en-US" smtClean="0"/>
              <a:t>Presenter(s) Name, Title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3185146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825520"/>
            <a:ext cx="8235950" cy="369332"/>
          </a:xfrm>
        </p:spPr>
        <p:txBody>
          <a:bodyPr wrap="square" rIns="0" anchor="t" anchorCtr="0">
            <a:spAutoFit/>
          </a:bodyPr>
          <a:lstStyle>
            <a:lvl1pPr algn="l">
              <a:lnSpc>
                <a:spcPct val="100000"/>
              </a:lnSpc>
              <a:defRPr sz="2400" b="1" cap="none" spc="0" baseline="0"/>
            </a:lvl1pPr>
          </a:lstStyle>
          <a:p>
            <a:r>
              <a:rPr lang="en-US" dirty="0" smtClean="0"/>
              <a:t>Section Divider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3429000"/>
            <a:ext cx="8235950" cy="184666"/>
          </a:xfrm>
        </p:spPr>
        <p:txBody>
          <a:bodyPr wrap="square" anchor="t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 cap="all" baseline="0">
                <a:solidFill>
                  <a:srgbClr val="5F5F5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add section number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4251960"/>
            <a:ext cx="8235950" cy="295466"/>
          </a:xfrm>
        </p:spPr>
        <p:txBody>
          <a:bodyPr>
            <a:spAutoFit/>
          </a:bodyPr>
          <a:lstStyle>
            <a:lvl1pPr marL="0" indent="0">
              <a:buNone/>
              <a:defRPr sz="1600" b="1" baseline="0">
                <a:solidFill>
                  <a:schemeClr val="accent2"/>
                </a:solidFill>
              </a:defRPr>
            </a:lvl1pPr>
            <a:lvl2pPr marL="233362" indent="0">
              <a:buNone/>
              <a:defRPr/>
            </a:lvl2pPr>
            <a:lvl3pPr marL="457200" indent="0">
              <a:buNone/>
              <a:defRPr/>
            </a:lvl3pPr>
            <a:lvl4pPr marL="690562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smtClean="0"/>
              <a:t>Optional Presenter </a:t>
            </a:r>
            <a:r>
              <a:rPr lang="en-US" dirty="0" smtClean="0"/>
              <a:t>Name or Subtitle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793" y="466344"/>
            <a:ext cx="1906359" cy="285416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457197" y="3665372"/>
            <a:ext cx="8235953" cy="0"/>
          </a:xfrm>
          <a:prstGeom prst="line">
            <a:avLst/>
          </a:prstGeom>
          <a:ln w="12700">
            <a:solidFill>
              <a:srgbClr val="5E5F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72939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sz="quarter" idx="1"/>
          </p:nvPr>
        </p:nvSpPr>
        <p:spPr>
          <a:xfrm>
            <a:off x="457200" y="1554163"/>
            <a:ext cx="7315200" cy="4526597"/>
          </a:xfrm>
        </p:spPr>
        <p:txBody>
          <a:bodyPr/>
          <a:lstStyle>
            <a:lvl1pPr marL="227013" indent="-227013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</a:defRPr>
            </a:lvl1pPr>
            <a:lvl2pPr marL="461963" indent="-23495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–"/>
              <a:defRPr sz="1400"/>
            </a:lvl2pPr>
            <a:lvl3pPr marL="687388" indent="-225425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400"/>
            </a:lvl3pPr>
            <a:lvl4pPr marL="914400" indent="-227013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400"/>
            </a:lvl4pPr>
            <a:lvl5pPr marL="1141413" indent="-227013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7956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One-on-a-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sz="quarter" idx="1"/>
          </p:nvPr>
        </p:nvSpPr>
        <p:spPr>
          <a:xfrm>
            <a:off x="457200" y="1554163"/>
            <a:ext cx="7315200" cy="4526597"/>
          </a:xfrm>
        </p:spPr>
        <p:txBody>
          <a:bodyPr/>
          <a:lstStyle>
            <a:lvl1pPr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defRPr/>
            </a:lvl1pPr>
            <a:lvl2pPr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defRPr/>
            </a:lvl2pPr>
            <a:lvl3pPr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/>
            </a:lvl3pPr>
            <a:lvl4pPr>
              <a:lnSpc>
                <a:spcPct val="120000"/>
              </a:lnSpc>
              <a:spcBef>
                <a:spcPts val="600"/>
              </a:spcBef>
              <a:defRPr/>
            </a:lvl4pPr>
            <a:lvl5pPr>
              <a:lnSpc>
                <a:spcPct val="120000"/>
              </a:lnSpc>
              <a:spcBef>
                <a:spcPts val="600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itle 2"/>
          <p:cNvSpPr>
            <a:spLocks noGrp="1"/>
          </p:cNvSpPr>
          <p:nvPr>
            <p:ph type="title" hasCustomPrompt="1"/>
          </p:nvPr>
        </p:nvSpPr>
        <p:spPr>
          <a:xfrm>
            <a:off x="457200" y="731520"/>
            <a:ext cx="8220456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586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Two-on-a-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sz="quarter" idx="1"/>
          </p:nvPr>
        </p:nvSpPr>
        <p:spPr>
          <a:xfrm>
            <a:off x="457200" y="1554163"/>
            <a:ext cx="3932238" cy="4526597"/>
          </a:xfrm>
        </p:spPr>
        <p:txBody>
          <a:bodyPr/>
          <a:lstStyle>
            <a:lvl1pPr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defRPr sz="1200" baseline="0"/>
            </a:lvl1pPr>
            <a:lvl2pPr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defRPr sz="1200" baseline="0"/>
            </a:lvl2pPr>
            <a:lvl3pPr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200" baseline="0"/>
            </a:lvl3pPr>
            <a:lvl4pPr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200" baseline="0"/>
            </a:lvl4pPr>
            <a:lvl5pPr>
              <a:lnSpc>
                <a:spcPct val="120000"/>
              </a:lnSpc>
              <a:spcBef>
                <a:spcPts val="600"/>
              </a:spcBef>
              <a:defRPr sz="1200" baseline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2"/>
          </p:nvPr>
        </p:nvSpPr>
        <p:spPr>
          <a:xfrm>
            <a:off x="4754563" y="1554164"/>
            <a:ext cx="3932237" cy="4526597"/>
          </a:xfrm>
        </p:spPr>
        <p:txBody>
          <a:bodyPr vert="horz" lIns="0" tIns="0" rIns="0" bIns="0" rtlCol="0">
            <a:noAutofit/>
          </a:bodyPr>
          <a:lstStyle>
            <a:lvl1pPr>
              <a:lnSpc>
                <a:spcPct val="120000"/>
              </a:lnSpc>
              <a:spcBef>
                <a:spcPts val="1400"/>
              </a:spcBef>
              <a:defRPr lang="en-US" sz="1200" dirty="0" smtClean="0"/>
            </a:lvl1pPr>
            <a:lvl2pPr>
              <a:lnSpc>
                <a:spcPct val="120000"/>
              </a:lnSpc>
              <a:spcBef>
                <a:spcPts val="1000"/>
              </a:spcBef>
              <a:defRPr lang="en-US" sz="1200" dirty="0" smtClean="0"/>
            </a:lvl2pPr>
            <a:lvl3pPr>
              <a:lnSpc>
                <a:spcPct val="120000"/>
              </a:lnSpc>
              <a:spcBef>
                <a:spcPts val="600"/>
              </a:spcBef>
              <a:defRPr lang="en-US" sz="1200" dirty="0" smtClean="0"/>
            </a:lvl3pPr>
            <a:lvl4pPr>
              <a:lnSpc>
                <a:spcPct val="120000"/>
              </a:lnSpc>
              <a:spcBef>
                <a:spcPts val="600"/>
              </a:spcBef>
              <a:defRPr lang="en-US" sz="1200" dirty="0" smtClean="0"/>
            </a:lvl4pPr>
            <a:lvl5pPr>
              <a:lnSpc>
                <a:spcPct val="120000"/>
              </a:lnSpc>
              <a:spcBef>
                <a:spcPts val="600"/>
              </a:spcBef>
              <a:defRPr lang="en-US" sz="1200" dirty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2"/>
          <p:cNvSpPr>
            <a:spLocks noGrp="1"/>
          </p:cNvSpPr>
          <p:nvPr>
            <p:ph type="title" hasCustomPrompt="1"/>
          </p:nvPr>
        </p:nvSpPr>
        <p:spPr>
          <a:xfrm>
            <a:off x="457200" y="731520"/>
            <a:ext cx="8220456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17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Three-on-a-P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sz="half" idx="12"/>
          </p:nvPr>
        </p:nvSpPr>
        <p:spPr>
          <a:xfrm>
            <a:off x="457200" y="1554163"/>
            <a:ext cx="2542032" cy="4525962"/>
          </a:xfrm>
        </p:spPr>
        <p:txBody>
          <a:bodyPr vert="horz" lIns="0" tIns="0" rIns="0" bIns="0" rtlCol="0">
            <a:noAutofit/>
          </a:bodyPr>
          <a:lstStyle>
            <a:lvl1pPr>
              <a:defRPr lang="en-US" sz="1200" dirty="0" smtClean="0"/>
            </a:lvl1pPr>
            <a:lvl2pPr>
              <a:spcBef>
                <a:spcPts val="1000"/>
              </a:spcBef>
              <a:defRPr lang="en-US" sz="1200" dirty="0" smtClean="0"/>
            </a:lvl2pPr>
            <a:lvl3pPr>
              <a:defRPr lang="en-US" sz="1200" dirty="0" smtClean="0"/>
            </a:lvl3pPr>
            <a:lvl4pPr>
              <a:defRPr lang="en-US" sz="1200" dirty="0" smtClean="0"/>
            </a:lvl4pPr>
            <a:lvl5pPr>
              <a:defRPr lang="en-US" sz="1200" dirty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3"/>
          </p:nvPr>
        </p:nvSpPr>
        <p:spPr>
          <a:xfrm>
            <a:off x="3293852" y="1554163"/>
            <a:ext cx="2542032" cy="4525962"/>
          </a:xfrm>
        </p:spPr>
        <p:txBody>
          <a:bodyPr vert="horz" lIns="0" tIns="0" rIns="0" bIns="0" rtlCol="0">
            <a:noAutofit/>
          </a:bodyPr>
          <a:lstStyle>
            <a:lvl1pPr>
              <a:defRPr lang="en-US" sz="1200" dirty="0" smtClean="0"/>
            </a:lvl1pPr>
            <a:lvl2pPr>
              <a:defRPr lang="en-US" sz="1200" dirty="0" smtClean="0"/>
            </a:lvl2pPr>
            <a:lvl3pPr>
              <a:defRPr lang="en-US" sz="1200" dirty="0" smtClean="0"/>
            </a:lvl3pPr>
            <a:lvl4pPr>
              <a:defRPr lang="en-US" sz="1200" dirty="0" smtClean="0"/>
            </a:lvl4pPr>
            <a:lvl5pPr>
              <a:defRPr lang="en-US" sz="1200" dirty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4"/>
          </p:nvPr>
        </p:nvSpPr>
        <p:spPr>
          <a:xfrm>
            <a:off x="6129070" y="1554163"/>
            <a:ext cx="2542032" cy="4525962"/>
          </a:xfrm>
        </p:spPr>
        <p:txBody>
          <a:bodyPr vert="horz" lIns="0" tIns="0" rIns="0" bIns="0" rtlCol="0">
            <a:noAutofit/>
          </a:bodyPr>
          <a:lstStyle>
            <a:lvl1pPr>
              <a:defRPr lang="en-US" sz="1200" dirty="0" smtClean="0"/>
            </a:lvl1pPr>
            <a:lvl2pPr>
              <a:defRPr lang="en-US" sz="1200" dirty="0" smtClean="0"/>
            </a:lvl2pPr>
            <a:lvl3pPr>
              <a:defRPr lang="en-US" sz="1200" dirty="0" smtClean="0"/>
            </a:lvl3pPr>
            <a:lvl4pPr>
              <a:defRPr lang="en-US" sz="1200" dirty="0" smtClean="0"/>
            </a:lvl4pPr>
            <a:lvl5pPr>
              <a:defRPr lang="en-US" sz="1200" dirty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itle 2"/>
          <p:cNvSpPr>
            <a:spLocks noGrp="1"/>
          </p:cNvSpPr>
          <p:nvPr>
            <p:ph type="title" hasCustomPrompt="1"/>
          </p:nvPr>
        </p:nvSpPr>
        <p:spPr>
          <a:xfrm>
            <a:off x="457200" y="731520"/>
            <a:ext cx="8220456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731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, 2/3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"/>
          <p:cNvSpPr>
            <a:spLocks noGrp="1"/>
          </p:cNvSpPr>
          <p:nvPr>
            <p:ph sz="quarter" idx="12"/>
          </p:nvPr>
        </p:nvSpPr>
        <p:spPr>
          <a:xfrm>
            <a:off x="457201" y="1554163"/>
            <a:ext cx="2542032" cy="4525962"/>
          </a:xfrm>
        </p:spPr>
        <p:txBody>
          <a:bodyPr vert="horz" lIns="0" tIns="0" rIns="0" bIns="0" rtlCol="0">
            <a:noAutofit/>
          </a:bodyPr>
          <a:lstStyle>
            <a:lvl1pPr>
              <a:defRPr lang="en-US" sz="1200" baseline="0" dirty="0" smtClean="0"/>
            </a:lvl1pPr>
            <a:lvl2pPr>
              <a:defRPr lang="en-US" sz="1200" dirty="0" smtClean="0"/>
            </a:lvl2pPr>
            <a:lvl3pPr>
              <a:defRPr lang="en-US" sz="1200" dirty="0" smtClean="0"/>
            </a:lvl3pPr>
            <a:lvl4pPr>
              <a:defRPr lang="en-US" sz="1200" dirty="0" smtClean="0"/>
            </a:lvl4pPr>
            <a:lvl5pPr>
              <a:defRPr lang="en-US" sz="1200" dirty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quarter" idx="13"/>
          </p:nvPr>
        </p:nvSpPr>
        <p:spPr>
          <a:xfrm>
            <a:off x="3291840" y="1554163"/>
            <a:ext cx="5376862" cy="4525962"/>
          </a:xfrm>
        </p:spPr>
        <p:txBody>
          <a:bodyPr vert="horz" lIns="0" tIns="0" rIns="0" bIns="0" rtlCol="0">
            <a:noAutofit/>
          </a:bodyPr>
          <a:lstStyle>
            <a:lvl1pPr>
              <a:defRPr lang="en-US" sz="1200" baseline="0" dirty="0" smtClean="0"/>
            </a:lvl1pPr>
            <a:lvl2pPr>
              <a:defRPr lang="en-US" sz="1200" dirty="0" smtClean="0"/>
            </a:lvl2pPr>
            <a:lvl3pPr>
              <a:defRPr lang="en-US" sz="1200" dirty="0" smtClean="0"/>
            </a:lvl3pPr>
            <a:lvl4pPr>
              <a:defRPr lang="en-US" sz="1200" dirty="0" smtClean="0"/>
            </a:lvl4pPr>
            <a:lvl5pPr>
              <a:defRPr lang="en-US" sz="1200" dirty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itle 2"/>
          <p:cNvSpPr>
            <a:spLocks noGrp="1"/>
          </p:cNvSpPr>
          <p:nvPr>
            <p:ph type="title" hasCustomPrompt="1"/>
          </p:nvPr>
        </p:nvSpPr>
        <p:spPr>
          <a:xfrm>
            <a:off x="457200" y="731520"/>
            <a:ext cx="8220456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77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, 2/3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"/>
          <p:cNvSpPr>
            <a:spLocks noGrp="1"/>
          </p:cNvSpPr>
          <p:nvPr>
            <p:ph sz="quarter" idx="12"/>
          </p:nvPr>
        </p:nvSpPr>
        <p:spPr>
          <a:xfrm>
            <a:off x="457201" y="1554480"/>
            <a:ext cx="2542032" cy="4533899"/>
          </a:xfrm>
        </p:spPr>
        <p:txBody>
          <a:bodyPr vert="horz" lIns="0" tIns="0" rIns="0" bIns="0" rtlCol="0">
            <a:noAutofit/>
          </a:bodyPr>
          <a:lstStyle>
            <a:lvl1pPr>
              <a:defRPr lang="en-US" sz="1200" baseline="0" dirty="0" smtClean="0"/>
            </a:lvl1pPr>
            <a:lvl2pPr>
              <a:defRPr lang="en-US" sz="1200" dirty="0" smtClean="0"/>
            </a:lvl2pPr>
            <a:lvl3pPr>
              <a:defRPr lang="en-US" sz="1200" dirty="0" smtClean="0"/>
            </a:lvl3pPr>
            <a:lvl4pPr>
              <a:defRPr lang="en-US" sz="1200" dirty="0" smtClean="0"/>
            </a:lvl4pPr>
            <a:lvl5pPr>
              <a:defRPr lang="en-US" sz="1200" dirty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1"/>
          <p:cNvSpPr>
            <a:spLocks noGrp="1"/>
          </p:cNvSpPr>
          <p:nvPr>
            <p:ph type="body" sz="quarter" idx="1" hasCustomPrompt="1"/>
          </p:nvPr>
        </p:nvSpPr>
        <p:spPr>
          <a:xfrm>
            <a:off x="3292686" y="1554480"/>
            <a:ext cx="5367715" cy="258532"/>
          </a:xfrm>
        </p:spPr>
        <p:txBody>
          <a:bodyPr wrap="square"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Chart / Table Title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2" hasCustomPrompt="1"/>
          </p:nvPr>
        </p:nvSpPr>
        <p:spPr>
          <a:xfrm>
            <a:off x="3292686" y="1783971"/>
            <a:ext cx="5367715" cy="240066"/>
          </a:xfr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200" b="0" dirty="0" smtClean="0">
                <a:solidFill>
                  <a:schemeClr val="tx1"/>
                </a:solidFill>
              </a:defRPr>
            </a:lvl1pPr>
          </a:lstStyle>
          <a:p>
            <a:pPr lvl="0">
              <a:spcBef>
                <a:spcPts val="0"/>
              </a:spcBef>
              <a:buNone/>
              <a:tabLst>
                <a:tab pos="3933825" algn="r"/>
              </a:tabLst>
            </a:pPr>
            <a:r>
              <a:rPr lang="en-US" dirty="0" smtClean="0"/>
              <a:t>Chart / Table Subtitle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13"/>
          </p:nvPr>
        </p:nvSpPr>
        <p:spPr>
          <a:xfrm>
            <a:off x="3292686" y="2003427"/>
            <a:ext cx="5367715" cy="4076698"/>
          </a:xfrm>
        </p:spPr>
        <p:txBody>
          <a:bodyPr vert="horz" lIns="0" tIns="0" rIns="0" bIns="0" rtlCol="0">
            <a:noAutofit/>
          </a:bodyPr>
          <a:lstStyle>
            <a:lvl1pPr>
              <a:defRPr lang="en-US" sz="1200" baseline="0" dirty="0" smtClean="0"/>
            </a:lvl1pPr>
            <a:lvl2pPr>
              <a:defRPr lang="en-US" sz="1200" dirty="0" smtClean="0"/>
            </a:lvl2pPr>
            <a:lvl3pPr>
              <a:defRPr lang="en-US" sz="1200" dirty="0" smtClean="0"/>
            </a:lvl3pPr>
            <a:lvl4pPr>
              <a:defRPr lang="en-US" sz="1200" dirty="0" smtClean="0"/>
            </a:lvl4pPr>
            <a:lvl5pPr>
              <a:defRPr lang="en-US" sz="1200" dirty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itle 2"/>
          <p:cNvSpPr>
            <a:spLocks noGrp="1"/>
          </p:cNvSpPr>
          <p:nvPr>
            <p:ph type="title" hasCustomPrompt="1"/>
          </p:nvPr>
        </p:nvSpPr>
        <p:spPr>
          <a:xfrm>
            <a:off x="457200" y="731520"/>
            <a:ext cx="8220456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7079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/>
          <p:cNvSpPr>
            <a:spLocks noGrp="1"/>
          </p:cNvSpPr>
          <p:nvPr>
            <p:ph type="body" idx="1" hasCustomPrompt="1"/>
          </p:nvPr>
        </p:nvSpPr>
        <p:spPr>
          <a:xfrm>
            <a:off x="457200" y="1554163"/>
            <a:ext cx="6446520" cy="320088"/>
          </a:xfrm>
        </p:spPr>
        <p:txBody>
          <a:bodyPr wrap="square"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Table / Chart Title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2" hasCustomPrompt="1"/>
          </p:nvPr>
        </p:nvSpPr>
        <p:spPr>
          <a:xfrm>
            <a:off x="457200" y="1841639"/>
            <a:ext cx="6446520" cy="280077"/>
          </a:xfrm>
        </p:spPr>
        <p:txBody>
          <a:bodyPr wrap="square" anchor="t" anchorCtr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tabLst>
                <a:tab pos="8220075" algn="r"/>
              </a:tabLst>
              <a:defRPr sz="14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Table / Chart Subtitle</a:t>
            </a:r>
          </a:p>
        </p:txBody>
      </p:sp>
      <p:sp>
        <p:nvSpPr>
          <p:cNvPr id="14" name="Content Placeholder 1"/>
          <p:cNvSpPr>
            <a:spLocks noGrp="1"/>
          </p:cNvSpPr>
          <p:nvPr>
            <p:ph sz="quarter" idx="12"/>
          </p:nvPr>
        </p:nvSpPr>
        <p:spPr>
          <a:xfrm>
            <a:off x="459994" y="2102803"/>
            <a:ext cx="8220456" cy="3795077"/>
          </a:xfrm>
        </p:spPr>
        <p:txBody>
          <a:bodyPr/>
          <a:lstStyle>
            <a:lvl1pPr>
              <a:lnSpc>
                <a:spcPct val="120000"/>
              </a:lnSpc>
              <a:spcAft>
                <a:spcPts val="0"/>
              </a:spcAft>
              <a:defRPr/>
            </a:lvl1pPr>
            <a:lvl2pPr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defRPr/>
            </a:lvl2pPr>
            <a:lvl3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/>
            </a:lvl3pPr>
            <a:lvl4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/>
            </a:lvl4pPr>
            <a:lvl5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2"/>
          <p:cNvSpPr>
            <a:spLocks noGrp="1"/>
          </p:cNvSpPr>
          <p:nvPr>
            <p:ph type="title" hasCustomPrompt="1"/>
          </p:nvPr>
        </p:nvSpPr>
        <p:spPr>
          <a:xfrm>
            <a:off x="457200" y="731520"/>
            <a:ext cx="8220456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008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Side-by-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/>
          <p:cNvSpPr>
            <a:spLocks noGrp="1"/>
          </p:cNvSpPr>
          <p:nvPr>
            <p:ph type="body" idx="12" hasCustomPrompt="1"/>
          </p:nvPr>
        </p:nvSpPr>
        <p:spPr>
          <a:xfrm>
            <a:off x="457200" y="1554163"/>
            <a:ext cx="3932238" cy="258532"/>
          </a:xfrm>
        </p:spPr>
        <p:txBody>
          <a:bodyPr wrap="square"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Chart / Table Title – Arial 14pt.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457200" y="1791907"/>
            <a:ext cx="3932238" cy="221599"/>
          </a:xfr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200" b="0" dirty="0" smtClean="0">
                <a:solidFill>
                  <a:schemeClr val="tx1"/>
                </a:solidFill>
              </a:defRPr>
            </a:lvl1pPr>
          </a:lstStyle>
          <a:p>
            <a:pPr lvl="0">
              <a:spcBef>
                <a:spcPts val="0"/>
              </a:spcBef>
              <a:buNone/>
              <a:tabLst>
                <a:tab pos="3933825" algn="r"/>
              </a:tabLst>
            </a:pPr>
            <a:r>
              <a:rPr lang="en-US" dirty="0" smtClean="0"/>
              <a:t>Chart / Table Subtitle – Arial 12pt.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752805" y="1554163"/>
            <a:ext cx="3931920" cy="258532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Chart  / Table Title – Arial 14pt.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752805" y="1791907"/>
            <a:ext cx="3931920" cy="221599"/>
          </a:xfr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200" b="0" dirty="0" smtClean="0">
                <a:solidFill>
                  <a:schemeClr val="tx1"/>
                </a:solidFill>
              </a:defRPr>
            </a:lvl1pPr>
          </a:lstStyle>
          <a:p>
            <a:pPr lvl="0">
              <a:spcBef>
                <a:spcPts val="0"/>
              </a:spcBef>
              <a:buNone/>
              <a:tabLst>
                <a:tab pos="3933825" algn="r"/>
              </a:tabLst>
            </a:pPr>
            <a:r>
              <a:rPr lang="en-US" dirty="0" smtClean="0"/>
              <a:t>Chart / Table Subtitle – Arial 12pt.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half" idx="1"/>
          </p:nvPr>
        </p:nvSpPr>
        <p:spPr>
          <a:xfrm>
            <a:off x="457200" y="2011363"/>
            <a:ext cx="3932238" cy="3886200"/>
          </a:xfrm>
        </p:spPr>
        <p:txBody>
          <a:bodyPr/>
          <a:lstStyle>
            <a:lvl1pPr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defRPr sz="1200" baseline="0"/>
            </a:lvl1pPr>
            <a:lvl2pPr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defRPr sz="1200" baseline="0"/>
            </a:lvl2pPr>
            <a:lvl3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2"/>
          </p:nvPr>
        </p:nvSpPr>
        <p:spPr>
          <a:xfrm>
            <a:off x="4752805" y="2011363"/>
            <a:ext cx="3931920" cy="3886200"/>
          </a:xfrm>
        </p:spPr>
        <p:txBody>
          <a:bodyPr/>
          <a:lstStyle>
            <a:lvl1pPr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defRPr sz="1200" baseline="0"/>
            </a:lvl1pPr>
            <a:lvl2pPr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defRPr sz="1200" baseline="0"/>
            </a:lvl2pPr>
            <a:lvl3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itle 2"/>
          <p:cNvSpPr>
            <a:spLocks noGrp="1"/>
          </p:cNvSpPr>
          <p:nvPr>
            <p:ph type="title" hasCustomPrompt="1"/>
          </p:nvPr>
        </p:nvSpPr>
        <p:spPr>
          <a:xfrm>
            <a:off x="457200" y="731520"/>
            <a:ext cx="8220456" cy="307777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278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Row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/>
          <p:cNvSpPr>
            <a:spLocks noGrp="1"/>
          </p:cNvSpPr>
          <p:nvPr>
            <p:ph type="body" idx="1" hasCustomPrompt="1"/>
          </p:nvPr>
        </p:nvSpPr>
        <p:spPr>
          <a:xfrm>
            <a:off x="457200" y="1554163"/>
            <a:ext cx="8220456" cy="258532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Chart / Table Title – Arial 14pt.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2" hasCustomPrompt="1"/>
          </p:nvPr>
        </p:nvSpPr>
        <p:spPr>
          <a:xfrm>
            <a:off x="457200" y="1791907"/>
            <a:ext cx="8220456" cy="221599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2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Chart / Table Subtitle – Arial 12pt.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half" idx="12"/>
          </p:nvPr>
        </p:nvSpPr>
        <p:spPr>
          <a:xfrm>
            <a:off x="457200" y="2011363"/>
            <a:ext cx="8220456" cy="1645920"/>
          </a:xfrm>
        </p:spPr>
        <p:txBody>
          <a:bodyPr/>
          <a:lstStyle>
            <a:lvl1pPr>
              <a:lnSpc>
                <a:spcPct val="120000"/>
              </a:lnSpc>
              <a:spcAft>
                <a:spcPts val="0"/>
              </a:spcAft>
              <a:defRPr sz="1200" baseline="0"/>
            </a:lvl1pPr>
            <a:lvl2pPr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defRPr sz="1200" baseline="0"/>
            </a:lvl2pPr>
            <a:lvl3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idx="3" hasCustomPrompt="1"/>
          </p:nvPr>
        </p:nvSpPr>
        <p:spPr>
          <a:xfrm>
            <a:off x="457200" y="3906400"/>
            <a:ext cx="8220456" cy="258532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Chart / Table Title – Arial 14pt.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idx="4" hasCustomPrompt="1"/>
          </p:nvPr>
        </p:nvSpPr>
        <p:spPr>
          <a:xfrm>
            <a:off x="457200" y="4161477"/>
            <a:ext cx="8220456" cy="221599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2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Chart / Table Subtitle – Arial 12pt.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sz="half" idx="13"/>
          </p:nvPr>
        </p:nvSpPr>
        <p:spPr>
          <a:xfrm>
            <a:off x="457200" y="4381183"/>
            <a:ext cx="8220456" cy="1645920"/>
          </a:xfrm>
        </p:spPr>
        <p:txBody>
          <a:bodyPr/>
          <a:lstStyle>
            <a:lvl1pPr>
              <a:lnSpc>
                <a:spcPct val="120000"/>
              </a:lnSpc>
              <a:spcAft>
                <a:spcPts val="0"/>
              </a:spcAft>
              <a:defRPr sz="1200" baseline="0"/>
            </a:lvl1pPr>
            <a:lvl2pPr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defRPr sz="1200" baseline="0"/>
            </a:lvl2pPr>
            <a:lvl3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itle 2"/>
          <p:cNvSpPr>
            <a:spLocks noGrp="1"/>
          </p:cNvSpPr>
          <p:nvPr>
            <p:ph type="title" hasCustomPrompt="1"/>
          </p:nvPr>
        </p:nvSpPr>
        <p:spPr>
          <a:xfrm>
            <a:off x="457200" y="731520"/>
            <a:ext cx="8220456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6046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-on-a-Pag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idx="1" hasCustomPrompt="1"/>
          </p:nvPr>
        </p:nvSpPr>
        <p:spPr>
          <a:xfrm>
            <a:off x="457200" y="1556213"/>
            <a:ext cx="2542032" cy="258532"/>
          </a:xfrm>
        </p:spPr>
        <p:txBody>
          <a:bodyPr vert="horz" lIns="0" tIns="0" rIns="0" bIns="0" rtlCol="0" anchor="t" anchorCtr="0">
            <a:spAutoFit/>
          </a:bodyPr>
          <a:lstStyle>
            <a:lvl1pPr>
              <a:defRPr lang="en-US" dirty="0" smtClean="0">
                <a:solidFill>
                  <a:schemeClr val="tx1"/>
                </a:solidFill>
              </a:defRPr>
            </a:lvl1pPr>
          </a:lstStyle>
          <a:p>
            <a:pPr lvl="0">
              <a:buNone/>
            </a:pPr>
            <a:r>
              <a:rPr lang="en-US" dirty="0" smtClean="0"/>
              <a:t>Chart / Table Title – Arial 14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2" hasCustomPrompt="1"/>
          </p:nvPr>
        </p:nvSpPr>
        <p:spPr>
          <a:xfrm>
            <a:off x="457200" y="1793958"/>
            <a:ext cx="2542032" cy="221599"/>
          </a:xfrm>
        </p:spPr>
        <p:txBody>
          <a:bodyPr anchor="t" anchorCtr="0">
            <a:spAutoFit/>
          </a:bodyPr>
          <a:lstStyle>
            <a:lvl1pPr marL="0" indent="0">
              <a:lnSpc>
                <a:spcPct val="120000"/>
              </a:lnSpc>
              <a:spcAft>
                <a:spcPts val="0"/>
              </a:spcAft>
              <a:buNone/>
              <a:defRPr sz="12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Chart / Table Subtitle – Arial 12</a:t>
            </a:r>
          </a:p>
        </p:txBody>
      </p:sp>
      <p:sp>
        <p:nvSpPr>
          <p:cNvPr id="18" name="Content Placeholder 1"/>
          <p:cNvSpPr>
            <a:spLocks noGrp="1"/>
          </p:cNvSpPr>
          <p:nvPr userDrawn="1">
            <p:ph sz="half" idx="12"/>
          </p:nvPr>
        </p:nvSpPr>
        <p:spPr>
          <a:xfrm>
            <a:off x="457200" y="2013414"/>
            <a:ext cx="2542032" cy="3886200"/>
          </a:xfrm>
        </p:spPr>
        <p:txBody>
          <a:bodyPr/>
          <a:lstStyle>
            <a:lvl1pPr>
              <a:lnSpc>
                <a:spcPct val="120000"/>
              </a:lnSpc>
              <a:spcAft>
                <a:spcPts val="0"/>
              </a:spcAft>
              <a:defRPr sz="1200" baseline="0"/>
            </a:lvl1pPr>
            <a:lvl2pPr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defRPr sz="1200" baseline="0"/>
            </a:lvl2pPr>
            <a:lvl3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idx="3" hasCustomPrompt="1"/>
          </p:nvPr>
        </p:nvSpPr>
        <p:spPr>
          <a:xfrm>
            <a:off x="3293852" y="1556213"/>
            <a:ext cx="2542032" cy="258532"/>
          </a:xfrm>
        </p:spPr>
        <p:txBody>
          <a:bodyPr anchor="t" anchorCtr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Chart / Table Title – Arial 14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idx="4" hasCustomPrompt="1"/>
          </p:nvPr>
        </p:nvSpPr>
        <p:spPr>
          <a:xfrm>
            <a:off x="3293852" y="1793959"/>
            <a:ext cx="2542032" cy="221599"/>
          </a:xfrm>
        </p:spPr>
        <p:txBody>
          <a:bodyPr anchor="t" anchorCtr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2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Chart / Table Subtitle – Arial 12</a:t>
            </a:r>
          </a:p>
        </p:txBody>
      </p:sp>
      <p:sp>
        <p:nvSpPr>
          <p:cNvPr id="19" name="Content Placeholder 2"/>
          <p:cNvSpPr>
            <a:spLocks noGrp="1"/>
          </p:cNvSpPr>
          <p:nvPr userDrawn="1">
            <p:ph sz="half" idx="13"/>
          </p:nvPr>
        </p:nvSpPr>
        <p:spPr>
          <a:xfrm>
            <a:off x="3293852" y="2013414"/>
            <a:ext cx="2542032" cy="3886200"/>
          </a:xfrm>
        </p:spPr>
        <p:txBody>
          <a:bodyPr/>
          <a:lstStyle>
            <a:lvl1pPr>
              <a:lnSpc>
                <a:spcPct val="120000"/>
              </a:lnSpc>
              <a:spcAft>
                <a:spcPts val="0"/>
              </a:spcAft>
              <a:defRPr sz="1200" baseline="0"/>
            </a:lvl1pPr>
            <a:lvl2pPr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defRPr sz="1200" baseline="0"/>
            </a:lvl2pPr>
            <a:lvl3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5"/>
          <p:cNvSpPr>
            <a:spLocks noGrp="1"/>
          </p:cNvSpPr>
          <p:nvPr>
            <p:ph type="body" idx="5" hasCustomPrompt="1"/>
          </p:nvPr>
        </p:nvSpPr>
        <p:spPr>
          <a:xfrm>
            <a:off x="6120444" y="1556213"/>
            <a:ext cx="2542032" cy="258532"/>
          </a:xfrm>
        </p:spPr>
        <p:txBody>
          <a:bodyPr anchor="t" anchorCtr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Chart / Table Title – Arial 14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idx="6" hasCustomPrompt="1"/>
          </p:nvPr>
        </p:nvSpPr>
        <p:spPr>
          <a:xfrm>
            <a:off x="6120444" y="1793959"/>
            <a:ext cx="2542032" cy="221599"/>
          </a:xfrm>
        </p:spPr>
        <p:txBody>
          <a:bodyPr anchor="t" anchorCtr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2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Chart / Table Subtitle – Arial 12</a:t>
            </a:r>
          </a:p>
        </p:txBody>
      </p:sp>
      <p:sp>
        <p:nvSpPr>
          <p:cNvPr id="20" name="Content Placeholder 3"/>
          <p:cNvSpPr>
            <a:spLocks noGrp="1"/>
          </p:cNvSpPr>
          <p:nvPr>
            <p:ph sz="half" idx="14"/>
          </p:nvPr>
        </p:nvSpPr>
        <p:spPr>
          <a:xfrm>
            <a:off x="6120444" y="2013414"/>
            <a:ext cx="2542032" cy="3886200"/>
          </a:xfrm>
        </p:spPr>
        <p:txBody>
          <a:bodyPr/>
          <a:lstStyle>
            <a:lvl1pPr>
              <a:lnSpc>
                <a:spcPct val="120000"/>
              </a:lnSpc>
              <a:spcAft>
                <a:spcPts val="0"/>
              </a:spcAft>
              <a:defRPr sz="1200" baseline="0"/>
            </a:lvl1pPr>
            <a:lvl2pPr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defRPr sz="1200" baseline="0"/>
            </a:lvl2pPr>
            <a:lvl3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itle 2"/>
          <p:cNvSpPr>
            <a:spLocks noGrp="1"/>
          </p:cNvSpPr>
          <p:nvPr>
            <p:ph type="title" hasCustomPrompt="1"/>
          </p:nvPr>
        </p:nvSpPr>
        <p:spPr>
          <a:xfrm>
            <a:off x="457200" y="731520"/>
            <a:ext cx="8220456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496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-on-a-Pag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/>
          <p:cNvSpPr>
            <a:spLocks noGrp="1"/>
          </p:cNvSpPr>
          <p:nvPr>
            <p:ph type="body" idx="1" hasCustomPrompt="1"/>
          </p:nvPr>
        </p:nvSpPr>
        <p:spPr>
          <a:xfrm>
            <a:off x="457200" y="1554163"/>
            <a:ext cx="3931920" cy="184666"/>
          </a:xfrm>
        </p:spPr>
        <p:txBody>
          <a:bodyPr anchor="t" anchorCtr="0">
            <a:noAutofit/>
          </a:bodyPr>
          <a:lstStyle>
            <a:lvl1pPr marL="0" indent="0">
              <a:lnSpc>
                <a:spcPct val="120000"/>
              </a:lnSpc>
              <a:spcAft>
                <a:spcPts val="0"/>
              </a:spcAft>
              <a:buNone/>
              <a:defRPr sz="12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Chart / Table Title – Arial 12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2" hasCustomPrompt="1"/>
          </p:nvPr>
        </p:nvSpPr>
        <p:spPr>
          <a:xfrm>
            <a:off x="457200" y="1749803"/>
            <a:ext cx="3931920" cy="180049"/>
          </a:xfr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Chart / Table Subtitle – Arial 10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half" idx="12"/>
          </p:nvPr>
        </p:nvSpPr>
        <p:spPr>
          <a:xfrm>
            <a:off x="457200" y="1911346"/>
            <a:ext cx="3931920" cy="1645920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0"/>
              </a:spcAft>
              <a:defRPr sz="10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44475" indent="-1460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4pPr>
            <a:lvl5pPr marL="373063" indent="-122238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3" hasCustomPrompt="1"/>
          </p:nvPr>
        </p:nvSpPr>
        <p:spPr>
          <a:xfrm>
            <a:off x="4744179" y="1554163"/>
            <a:ext cx="3931920" cy="184666"/>
          </a:xfr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2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Chart / Table Title – Arial 12</a:t>
            </a:r>
          </a:p>
          <a:p>
            <a:pPr lvl="0"/>
            <a:endParaRPr lang="en-US" dirty="0" smtClean="0"/>
          </a:p>
        </p:txBody>
      </p:sp>
      <p:sp>
        <p:nvSpPr>
          <p:cNvPr id="24" name="Text Placeholder 4"/>
          <p:cNvSpPr>
            <a:spLocks noGrp="1"/>
          </p:cNvSpPr>
          <p:nvPr>
            <p:ph type="body" idx="4" hasCustomPrompt="1"/>
          </p:nvPr>
        </p:nvSpPr>
        <p:spPr>
          <a:xfrm>
            <a:off x="4744179" y="1749803"/>
            <a:ext cx="3931920" cy="180049"/>
          </a:xfrm>
        </p:spPr>
        <p:txBody>
          <a:bodyPr anchor="t" anchorCtr="0">
            <a:noAutofit/>
          </a:bodyPr>
          <a:lstStyle>
            <a:lvl1pPr marL="0" indent="0">
              <a:lnSpc>
                <a:spcPct val="120000"/>
              </a:lnSpc>
              <a:spcAft>
                <a:spcPts val="0"/>
              </a:spcAft>
              <a:buNone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Chart / Table Subtitle – Arial 10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sz="half" idx="13"/>
          </p:nvPr>
        </p:nvSpPr>
        <p:spPr>
          <a:xfrm>
            <a:off x="4744179" y="1911346"/>
            <a:ext cx="3931920" cy="1645920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0"/>
              </a:spcAft>
              <a:defRPr sz="10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44475" indent="-1460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4pPr>
            <a:lvl5pPr marL="373063" indent="-122238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5"/>
          <p:cNvSpPr>
            <a:spLocks noGrp="1"/>
          </p:cNvSpPr>
          <p:nvPr>
            <p:ph type="body" idx="5" hasCustomPrompt="1"/>
          </p:nvPr>
        </p:nvSpPr>
        <p:spPr>
          <a:xfrm>
            <a:off x="457200" y="3906400"/>
            <a:ext cx="3931920" cy="184666"/>
          </a:xfrm>
        </p:spPr>
        <p:txBody>
          <a:bodyPr vert="horz" lIns="0" tIns="0" rIns="0" bIns="0" rtlCol="0"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lang="en-US" sz="1200" dirty="0" smtClean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Chart / Table Title – Arial 12</a:t>
            </a:r>
          </a:p>
        </p:txBody>
      </p:sp>
      <p:sp>
        <p:nvSpPr>
          <p:cNvPr id="17" name="Text Placeholder 6"/>
          <p:cNvSpPr>
            <a:spLocks noGrp="1"/>
          </p:cNvSpPr>
          <p:nvPr>
            <p:ph type="body" idx="6" hasCustomPrompt="1"/>
          </p:nvPr>
        </p:nvSpPr>
        <p:spPr>
          <a:xfrm>
            <a:off x="457200" y="4105168"/>
            <a:ext cx="3931920" cy="180049"/>
          </a:xfr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Chart / Table Subtitle – Arial 10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14"/>
          </p:nvPr>
        </p:nvSpPr>
        <p:spPr>
          <a:xfrm>
            <a:off x="457200" y="4270248"/>
            <a:ext cx="3931920" cy="1645920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0"/>
              </a:spcAft>
              <a:defRPr sz="10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44475" indent="-1460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4pPr>
            <a:lvl5pPr marL="373063" indent="-122238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5" name="Text Placeholder 7"/>
          <p:cNvSpPr>
            <a:spLocks noGrp="1"/>
          </p:cNvSpPr>
          <p:nvPr>
            <p:ph type="body" idx="7" hasCustomPrompt="1"/>
          </p:nvPr>
        </p:nvSpPr>
        <p:spPr>
          <a:xfrm>
            <a:off x="4744179" y="3906400"/>
            <a:ext cx="3931920" cy="184666"/>
          </a:xfrm>
        </p:spPr>
        <p:txBody>
          <a:bodyPr vert="horz" lIns="0" tIns="0" rIns="0" bIns="0" rtlCol="0"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lang="en-US" sz="1200" dirty="0" smtClean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Chart / Table Title – Arial 12</a:t>
            </a:r>
          </a:p>
        </p:txBody>
      </p:sp>
      <p:sp>
        <p:nvSpPr>
          <p:cNvPr id="27" name="Text Placeholder 8"/>
          <p:cNvSpPr>
            <a:spLocks noGrp="1"/>
          </p:cNvSpPr>
          <p:nvPr>
            <p:ph type="body" idx="8" hasCustomPrompt="1"/>
          </p:nvPr>
        </p:nvSpPr>
        <p:spPr>
          <a:xfrm>
            <a:off x="4744179" y="4105168"/>
            <a:ext cx="3931920" cy="180049"/>
          </a:xfr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Chart / Table Subtitle  – Arial 10</a:t>
            </a:r>
          </a:p>
        </p:txBody>
      </p:sp>
      <p:sp>
        <p:nvSpPr>
          <p:cNvPr id="26" name="Content Placeholder 4"/>
          <p:cNvSpPr>
            <a:spLocks noGrp="1"/>
          </p:cNvSpPr>
          <p:nvPr>
            <p:ph sz="half" idx="15"/>
          </p:nvPr>
        </p:nvSpPr>
        <p:spPr>
          <a:xfrm>
            <a:off x="4744179" y="4270248"/>
            <a:ext cx="3931920" cy="1645920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0"/>
              </a:spcAft>
              <a:defRPr sz="10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44475" indent="-1460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4pPr>
            <a:lvl5pPr marL="373063" indent="-122238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Title 2"/>
          <p:cNvSpPr>
            <a:spLocks noGrp="1"/>
          </p:cNvSpPr>
          <p:nvPr>
            <p:ph type="title" hasCustomPrompt="1"/>
          </p:nvPr>
        </p:nvSpPr>
        <p:spPr>
          <a:xfrm>
            <a:off x="457200" y="731520"/>
            <a:ext cx="8220456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2995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-on-a-Pag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3"/>
          <p:cNvSpPr>
            <a:spLocks noGrp="1"/>
          </p:cNvSpPr>
          <p:nvPr>
            <p:ph type="body" sz="quarter" idx="3" hasCustomPrompt="1"/>
          </p:nvPr>
        </p:nvSpPr>
        <p:spPr>
          <a:xfrm>
            <a:off x="3291840" y="1554163"/>
            <a:ext cx="2542032" cy="182880"/>
          </a:xfr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2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Chart / Table Title – Arial 12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idx="4" hasCustomPrompt="1"/>
          </p:nvPr>
        </p:nvSpPr>
        <p:spPr>
          <a:xfrm>
            <a:off x="3291840" y="1746187"/>
            <a:ext cx="2542032" cy="180049"/>
          </a:xfr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Chart / Table Subtitle – Arial 10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sz="half" idx="13"/>
          </p:nvPr>
        </p:nvSpPr>
        <p:spPr>
          <a:xfrm>
            <a:off x="3291840" y="1910779"/>
            <a:ext cx="2542032" cy="1645920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0"/>
              </a:spcAft>
              <a:defRPr sz="10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69875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lang="en-US" sz="1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22275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lang="en-US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244475" lvl="3" indent="-14605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–"/>
            </a:pPr>
            <a:r>
              <a:rPr lang="en-US" dirty="0" smtClean="0"/>
              <a:t>Fourth level</a:t>
            </a:r>
          </a:p>
          <a:p>
            <a:pPr marL="373063" lvl="4" indent="-122238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5"/>
          <p:cNvSpPr>
            <a:spLocks noGrp="1"/>
          </p:cNvSpPr>
          <p:nvPr>
            <p:ph type="body" idx="5" hasCustomPrompt="1"/>
          </p:nvPr>
        </p:nvSpPr>
        <p:spPr>
          <a:xfrm>
            <a:off x="457200" y="3906400"/>
            <a:ext cx="2542032" cy="182880"/>
          </a:xfr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2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Chart / Table Title – Arial 12</a:t>
            </a:r>
          </a:p>
        </p:txBody>
      </p:sp>
      <p:sp>
        <p:nvSpPr>
          <p:cNvPr id="17" name="Text Placeholder 6"/>
          <p:cNvSpPr>
            <a:spLocks noGrp="1"/>
          </p:cNvSpPr>
          <p:nvPr>
            <p:ph type="body" idx="6" hasCustomPrompt="1"/>
          </p:nvPr>
        </p:nvSpPr>
        <p:spPr>
          <a:xfrm>
            <a:off x="457200" y="4104196"/>
            <a:ext cx="2542032" cy="180049"/>
          </a:xfr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Chart / Table Subtitle – Arial 10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14"/>
          </p:nvPr>
        </p:nvSpPr>
        <p:spPr>
          <a:xfrm>
            <a:off x="457200" y="4269169"/>
            <a:ext cx="2542032" cy="1645920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0"/>
              </a:spcAft>
              <a:defRPr sz="10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69875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lang="en-US" sz="1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22275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lang="en-US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244475" lvl="3" indent="-14605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–"/>
            </a:pPr>
            <a:r>
              <a:rPr lang="en-US" dirty="0" smtClean="0"/>
              <a:t>Fourth level</a:t>
            </a:r>
          </a:p>
          <a:p>
            <a:pPr marL="373063" lvl="4" indent="-122238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5" name="Text Placeholder 7"/>
          <p:cNvSpPr>
            <a:spLocks noGrp="1"/>
          </p:cNvSpPr>
          <p:nvPr>
            <p:ph type="body" idx="7" hasCustomPrompt="1"/>
          </p:nvPr>
        </p:nvSpPr>
        <p:spPr>
          <a:xfrm>
            <a:off x="3291840" y="3906400"/>
            <a:ext cx="2542032" cy="182880"/>
          </a:xfr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2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Chart / Table Title – Arial 12</a:t>
            </a:r>
          </a:p>
        </p:txBody>
      </p:sp>
      <p:sp>
        <p:nvSpPr>
          <p:cNvPr id="27" name="Text Placeholder 8"/>
          <p:cNvSpPr>
            <a:spLocks noGrp="1"/>
          </p:cNvSpPr>
          <p:nvPr>
            <p:ph type="body" idx="8" hasCustomPrompt="1"/>
          </p:nvPr>
        </p:nvSpPr>
        <p:spPr>
          <a:xfrm>
            <a:off x="3291840" y="4104196"/>
            <a:ext cx="2542032" cy="180049"/>
          </a:xfr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Chart / Table Subtitle – Arial 10</a:t>
            </a:r>
          </a:p>
        </p:txBody>
      </p:sp>
      <p:sp>
        <p:nvSpPr>
          <p:cNvPr id="26" name="Content Placeholder 4"/>
          <p:cNvSpPr>
            <a:spLocks noGrp="1"/>
          </p:cNvSpPr>
          <p:nvPr>
            <p:ph sz="half" idx="15"/>
          </p:nvPr>
        </p:nvSpPr>
        <p:spPr>
          <a:xfrm>
            <a:off x="3291840" y="4269169"/>
            <a:ext cx="2542032" cy="1645920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0"/>
              </a:spcAft>
              <a:defRPr sz="10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69875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lang="en-US" sz="1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22275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lang="en-US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244475" lvl="3" indent="-14605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–"/>
            </a:pPr>
            <a:r>
              <a:rPr lang="en-US" dirty="0" smtClean="0"/>
              <a:t>Fourth level</a:t>
            </a:r>
          </a:p>
          <a:p>
            <a:pPr marL="373063" lvl="4" indent="-122238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6" hasCustomPrompt="1"/>
          </p:nvPr>
        </p:nvSpPr>
        <p:spPr>
          <a:xfrm>
            <a:off x="6117336" y="1554163"/>
            <a:ext cx="2542032" cy="182880"/>
          </a:xfrm>
        </p:spPr>
        <p:txBody>
          <a:bodyPr vert="horz" lIns="0" tIns="0" rIns="0" bIns="0" rtlCol="0"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lang="en-US" sz="1200" b="1" baseline="0" smtClean="0">
                <a:solidFill>
                  <a:schemeClr val="tx1"/>
                </a:solidFill>
              </a:defRPr>
            </a:lvl1pPr>
            <a:lvl2pPr>
              <a:defRPr lang="en-US" sz="2000" b="1" dirty="0" smtClean="0"/>
            </a:lvl2pPr>
            <a:lvl3pPr>
              <a:defRPr lang="en-US" sz="1800" b="1" dirty="0" smtClean="0"/>
            </a:lvl3pPr>
            <a:lvl4pPr>
              <a:defRPr lang="en-US" b="1" dirty="0" smtClean="0"/>
            </a:lvl4pPr>
            <a:lvl5pPr>
              <a:defRPr lang="en-US" b="1" dirty="0"/>
            </a:lvl5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Chart / Table Title – Arial 12</a:t>
            </a:r>
          </a:p>
        </p:txBody>
      </p:sp>
      <p:sp>
        <p:nvSpPr>
          <p:cNvPr id="30" name="Text Placeholder 10"/>
          <p:cNvSpPr>
            <a:spLocks noGrp="1"/>
          </p:cNvSpPr>
          <p:nvPr>
            <p:ph type="body" idx="17" hasCustomPrompt="1"/>
          </p:nvPr>
        </p:nvSpPr>
        <p:spPr>
          <a:xfrm>
            <a:off x="6117336" y="1746187"/>
            <a:ext cx="2542032" cy="180049"/>
          </a:xfr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Chart / Table Subtitle – Arial 10</a:t>
            </a:r>
          </a:p>
        </p:txBody>
      </p:sp>
      <p:sp>
        <p:nvSpPr>
          <p:cNvPr id="31" name="Content Placeholder 5"/>
          <p:cNvSpPr>
            <a:spLocks noGrp="1"/>
          </p:cNvSpPr>
          <p:nvPr>
            <p:ph sz="half" idx="18"/>
          </p:nvPr>
        </p:nvSpPr>
        <p:spPr>
          <a:xfrm>
            <a:off x="6117336" y="1910779"/>
            <a:ext cx="2542032" cy="1645920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0"/>
              </a:spcAft>
              <a:defRPr sz="10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69875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lang="en-US" sz="1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22275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lang="en-US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244475" lvl="3" indent="-14605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–"/>
            </a:pPr>
            <a:r>
              <a:rPr lang="en-US" dirty="0" smtClean="0"/>
              <a:t>Fourth level</a:t>
            </a:r>
          </a:p>
          <a:p>
            <a:pPr marL="373063" lvl="4" indent="-122238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2" name="Text Placeholder 11"/>
          <p:cNvSpPr>
            <a:spLocks noGrp="1"/>
          </p:cNvSpPr>
          <p:nvPr>
            <p:ph type="body" idx="19" hasCustomPrompt="1"/>
          </p:nvPr>
        </p:nvSpPr>
        <p:spPr>
          <a:xfrm>
            <a:off x="6117336" y="3906400"/>
            <a:ext cx="2542032" cy="182880"/>
          </a:xfr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2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Chart / Table Title – Arial 12</a:t>
            </a:r>
          </a:p>
        </p:txBody>
      </p:sp>
      <p:sp>
        <p:nvSpPr>
          <p:cNvPr id="33" name="Text Placeholder 12"/>
          <p:cNvSpPr>
            <a:spLocks noGrp="1"/>
          </p:cNvSpPr>
          <p:nvPr>
            <p:ph type="body" idx="20" hasCustomPrompt="1"/>
          </p:nvPr>
        </p:nvSpPr>
        <p:spPr>
          <a:xfrm>
            <a:off x="6117336" y="4104196"/>
            <a:ext cx="2542032" cy="180049"/>
          </a:xfr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Chart / Table Subtitle – Arial 10</a:t>
            </a:r>
          </a:p>
        </p:txBody>
      </p:sp>
      <p:sp>
        <p:nvSpPr>
          <p:cNvPr id="34" name="Content Placeholder 6"/>
          <p:cNvSpPr>
            <a:spLocks noGrp="1"/>
          </p:cNvSpPr>
          <p:nvPr>
            <p:ph sz="half" idx="21"/>
          </p:nvPr>
        </p:nvSpPr>
        <p:spPr>
          <a:xfrm>
            <a:off x="6117336" y="4269169"/>
            <a:ext cx="2542032" cy="1645920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0"/>
              </a:spcAft>
              <a:defRPr sz="10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69875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lang="en-US" sz="1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22275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lang="en-US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244475" lvl="3" indent="-14605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–"/>
            </a:pPr>
            <a:r>
              <a:rPr lang="en-US" dirty="0" smtClean="0"/>
              <a:t>Fourth level</a:t>
            </a:r>
          </a:p>
          <a:p>
            <a:pPr marL="373063" lvl="4" indent="-122238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Text Placeholder 1"/>
          <p:cNvSpPr>
            <a:spLocks noGrp="1"/>
          </p:cNvSpPr>
          <p:nvPr>
            <p:ph type="body" idx="1" hasCustomPrompt="1"/>
          </p:nvPr>
        </p:nvSpPr>
        <p:spPr>
          <a:xfrm>
            <a:off x="457200" y="1554163"/>
            <a:ext cx="2542032" cy="182880"/>
          </a:xfrm>
        </p:spPr>
        <p:txBody>
          <a:bodyPr anchor="t" anchorCtr="0">
            <a:noAutofit/>
          </a:bodyPr>
          <a:lstStyle>
            <a:lvl1pPr marL="0" indent="0">
              <a:lnSpc>
                <a:spcPct val="120000"/>
              </a:lnSpc>
              <a:spcAft>
                <a:spcPts val="0"/>
              </a:spcAft>
              <a:buNone/>
              <a:defRPr sz="12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Chart / Table Title – Arial 12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type="body" idx="2" hasCustomPrompt="1"/>
          </p:nvPr>
        </p:nvSpPr>
        <p:spPr>
          <a:xfrm>
            <a:off x="457200" y="1749803"/>
            <a:ext cx="2542032" cy="180049"/>
          </a:xfr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Chart / Table Subtitle – Arial 10</a:t>
            </a:r>
          </a:p>
        </p:txBody>
      </p:sp>
      <p:sp>
        <p:nvSpPr>
          <p:cNvPr id="29" name="Content Placeholder 1"/>
          <p:cNvSpPr>
            <a:spLocks noGrp="1"/>
          </p:cNvSpPr>
          <p:nvPr>
            <p:ph sz="half" idx="12"/>
          </p:nvPr>
        </p:nvSpPr>
        <p:spPr>
          <a:xfrm>
            <a:off x="457200" y="1911346"/>
            <a:ext cx="2542032" cy="1645920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0"/>
              </a:spcAft>
              <a:defRPr sz="10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69875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lang="en-US" sz="1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22275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lang="en-US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244475" lvl="3" indent="-14605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–"/>
            </a:pPr>
            <a:r>
              <a:rPr lang="en-US" dirty="0" smtClean="0"/>
              <a:t>Fourth level</a:t>
            </a:r>
          </a:p>
          <a:p>
            <a:pPr marL="373063" lvl="4" indent="-122238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5" name="Title 2"/>
          <p:cNvSpPr>
            <a:spLocks noGrp="1"/>
          </p:cNvSpPr>
          <p:nvPr>
            <p:ph type="title" hasCustomPrompt="1"/>
          </p:nvPr>
        </p:nvSpPr>
        <p:spPr>
          <a:xfrm>
            <a:off x="457200" y="731520"/>
            <a:ext cx="8220456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6925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457200" y="731520"/>
            <a:ext cx="8220456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5668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FN"/>
          <p:cNvSpPr>
            <a:spLocks noGrp="1"/>
          </p:cNvSpPr>
          <p:nvPr>
            <p:ph type="ftr" sz="quarter" idx="3" hasCustomPrompt="1"/>
          </p:nvPr>
        </p:nvSpPr>
        <p:spPr>
          <a:xfrm>
            <a:off x="457200" y="6320784"/>
            <a:ext cx="8001000" cy="182880"/>
          </a:xfrm>
        </p:spPr>
        <p:txBody>
          <a:bodyPr vert="horz" lIns="0" tIns="0" rIns="0" bIns="18288" rtlCol="0" anchor="b" anchorCtr="0">
            <a:spAutoFit/>
          </a:bodyPr>
          <a:lstStyle>
            <a:lvl1pPr>
              <a:defRPr lang="en-US" sz="800" b="1" baseline="0" smtClean="0"/>
            </a:lvl1pPr>
          </a:lstStyle>
          <a:p>
            <a:pPr>
              <a:lnSpc>
                <a:spcPct val="90000"/>
              </a:lnSpc>
              <a:buClr>
                <a:srgbClr val="58595B"/>
              </a:buClr>
              <a:buFont typeface="+mj-lt"/>
              <a:buNone/>
            </a:pPr>
            <a:r>
              <a:rPr lang="en-US" dirty="0" smtClean="0"/>
              <a:t>Sources</a:t>
            </a:r>
          </a:p>
          <a:p>
            <a:pPr>
              <a:lnSpc>
                <a:spcPct val="90000"/>
              </a:lnSpc>
              <a:buClr>
                <a:srgbClr val="58595B"/>
              </a:buClr>
              <a:buFont typeface="+mj-lt"/>
              <a:buNone/>
            </a:pPr>
            <a:r>
              <a:rPr lang="en-US" dirty="0" smtClean="0"/>
              <a:t>1. Footnotes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57199" y="1097280"/>
            <a:ext cx="8220456" cy="246888"/>
          </a:xfrm>
        </p:spPr>
        <p:txBody>
          <a:bodyPr/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defRPr sz="1600"/>
            </a:lvl1pPr>
          </a:lstStyle>
          <a:p>
            <a:pPr lvl="0"/>
            <a:r>
              <a:rPr lang="en-US" dirty="0" smtClean="0"/>
              <a:t>Click to Add Optional Slide Subtitle</a:t>
            </a:r>
          </a:p>
        </p:txBody>
      </p:sp>
      <p:sp>
        <p:nvSpPr>
          <p:cNvPr id="5" name="Title 2"/>
          <p:cNvSpPr>
            <a:spLocks noGrp="1"/>
          </p:cNvSpPr>
          <p:nvPr>
            <p:ph type="title" hasCustomPrompt="1"/>
          </p:nvPr>
        </p:nvSpPr>
        <p:spPr>
          <a:xfrm>
            <a:off x="457200" y="731520"/>
            <a:ext cx="8220456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2174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45630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Bar_Pri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"/>
          <p:cNvSpPr>
            <a:spLocks noGrp="1"/>
          </p:cNvSpPr>
          <p:nvPr>
            <p:ph sz="half" idx="12" hasCustomPrompt="1"/>
          </p:nvPr>
        </p:nvSpPr>
        <p:spPr>
          <a:xfrm>
            <a:off x="2606674" y="2003427"/>
            <a:ext cx="6080760" cy="394652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 marL="114300" indent="-1143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200" baseline="0"/>
            </a:lvl3pPr>
            <a:lvl4pPr marL="290513" indent="-17145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200" baseline="0"/>
            </a:lvl4pPr>
            <a:lvl5pPr marL="461963" indent="-161925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 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 userDrawn="1">
            <p:ph sz="half" idx="13" hasCustomPrompt="1"/>
          </p:nvPr>
        </p:nvSpPr>
        <p:spPr>
          <a:xfrm>
            <a:off x="457200" y="1554162"/>
            <a:ext cx="1782763" cy="4389120"/>
          </a:xfrm>
        </p:spPr>
        <p:txBody>
          <a:bodyPr/>
          <a:lstStyle>
            <a:lvl1pPr>
              <a:lnSpc>
                <a:spcPct val="110000"/>
              </a:lnSpc>
              <a:spcAft>
                <a:spcPts val="0"/>
              </a:spcAft>
              <a:defRPr sz="1000" baseline="0"/>
            </a:lvl1pPr>
            <a:lvl2pPr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90513" indent="-17145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tabLst>
                <a:tab pos="114300" algn="l"/>
              </a:tabLst>
              <a:defRPr sz="1000" baseline="0"/>
            </a:lvl4pPr>
            <a:lvl5pPr marL="461963" indent="-161925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tabLst>
                <a:tab pos="342900" algn="l"/>
              </a:tabLst>
              <a:defRPr sz="10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Key Points – Arial 10pt.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2414905" y="-594360"/>
            <a:ext cx="0" cy="463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2"/>
          <p:cNvSpPr>
            <a:spLocks noGrp="1"/>
          </p:cNvSpPr>
          <p:nvPr>
            <p:ph type="title" hasCustomPrompt="1"/>
          </p:nvPr>
        </p:nvSpPr>
        <p:spPr>
          <a:xfrm>
            <a:off x="457200" y="731520"/>
            <a:ext cx="8220456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8" name="Text Placeholder 1"/>
          <p:cNvSpPr>
            <a:spLocks noGrp="1"/>
          </p:cNvSpPr>
          <p:nvPr>
            <p:ph type="body" idx="1" hasCustomPrompt="1"/>
          </p:nvPr>
        </p:nvSpPr>
        <p:spPr>
          <a:xfrm>
            <a:off x="2606674" y="1554163"/>
            <a:ext cx="6080760" cy="258532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 smtClean="0">
                <a:solidFill>
                  <a:schemeClr val="tx1"/>
                </a:solidFill>
              </a:defRPr>
            </a:lvl1pPr>
          </a:lstStyle>
          <a:p>
            <a:pPr lvl="0">
              <a:buNone/>
            </a:pPr>
            <a:r>
              <a:rPr lang="en-US" dirty="0" smtClean="0"/>
              <a:t>Chart / Table Title – Arial 14pt.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2" hasCustomPrompt="1"/>
          </p:nvPr>
        </p:nvSpPr>
        <p:spPr>
          <a:xfrm>
            <a:off x="2606674" y="1791907"/>
            <a:ext cx="6080760" cy="221599"/>
          </a:xfrm>
        </p:spPr>
        <p:txBody>
          <a:bodyPr wrap="square" anchor="t" anchorCtr="0">
            <a:noAutofit/>
          </a:bodyPr>
          <a:lstStyle>
            <a:lvl1pPr marL="0" indent="0">
              <a:spcAft>
                <a:spcPts val="0"/>
              </a:spcAft>
              <a:buNone/>
              <a:defRPr sz="12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Chart / Table Subtitle – Arial 12pt.</a:t>
            </a:r>
          </a:p>
        </p:txBody>
      </p:sp>
    </p:spTree>
    <p:extLst>
      <p:ext uri="{BB962C8B-B14F-4D97-AF65-F5344CB8AC3E}">
        <p14:creationId xmlns:p14="http://schemas.microsoft.com/office/powerpoint/2010/main" val="33389426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Bar_Primary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"/>
          <p:cNvSpPr>
            <a:spLocks noGrp="1"/>
          </p:cNvSpPr>
          <p:nvPr>
            <p:ph sz="half" idx="12" hasCustomPrompt="1"/>
          </p:nvPr>
        </p:nvSpPr>
        <p:spPr>
          <a:xfrm>
            <a:off x="2606674" y="1554163"/>
            <a:ext cx="6080760" cy="438912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 marL="114300" indent="-1143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200" baseline="0"/>
            </a:lvl3pPr>
            <a:lvl4pPr marL="290513" indent="-17145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200" baseline="0"/>
            </a:lvl4pPr>
            <a:lvl5pPr marL="461963" indent="-161925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add text  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 userDrawn="1">
            <p:ph sz="half" idx="13" hasCustomPrompt="1"/>
          </p:nvPr>
        </p:nvSpPr>
        <p:spPr>
          <a:xfrm>
            <a:off x="457200" y="1554162"/>
            <a:ext cx="1782763" cy="4389120"/>
          </a:xfrm>
        </p:spPr>
        <p:txBody>
          <a:bodyPr/>
          <a:lstStyle>
            <a:lvl1pPr>
              <a:lnSpc>
                <a:spcPct val="110000"/>
              </a:lnSpc>
              <a:spcAft>
                <a:spcPts val="0"/>
              </a:spcAft>
              <a:defRPr sz="1000" baseline="0"/>
            </a:lvl1pPr>
            <a:lvl2pPr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90513" indent="-17145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tabLst>
                <a:tab pos="114300" algn="l"/>
              </a:tabLst>
              <a:defRPr sz="1000" baseline="0"/>
            </a:lvl4pPr>
            <a:lvl5pPr marL="461963" indent="-161925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tabLst>
                <a:tab pos="342900" algn="l"/>
              </a:tabLst>
              <a:defRPr sz="10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Key Points – Arial 10pt.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2414905" y="-594360"/>
            <a:ext cx="0" cy="463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2"/>
          <p:cNvSpPr>
            <a:spLocks noGrp="1"/>
          </p:cNvSpPr>
          <p:nvPr>
            <p:ph type="title" hasCustomPrompt="1"/>
          </p:nvPr>
        </p:nvSpPr>
        <p:spPr>
          <a:xfrm>
            <a:off x="457200" y="731520"/>
            <a:ext cx="8220456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6154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Bar_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"/>
          <p:cNvSpPr>
            <a:spLocks noGrp="1"/>
          </p:cNvSpPr>
          <p:nvPr>
            <p:ph sz="half" idx="12" hasCustomPrompt="1"/>
          </p:nvPr>
        </p:nvSpPr>
        <p:spPr>
          <a:xfrm>
            <a:off x="2606674" y="2003427"/>
            <a:ext cx="2834640" cy="3946523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 marL="114300" indent="-1143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200" baseline="0"/>
            </a:lvl3pPr>
            <a:lvl4pPr marL="290513" indent="-17145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200" baseline="0"/>
            </a:lvl4pPr>
            <a:lvl5pPr marL="461963" indent="-161925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 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 userDrawn="1">
            <p:ph sz="half" idx="13" hasCustomPrompt="1"/>
          </p:nvPr>
        </p:nvSpPr>
        <p:spPr>
          <a:xfrm>
            <a:off x="457200" y="1554162"/>
            <a:ext cx="1782763" cy="4389120"/>
          </a:xfrm>
        </p:spPr>
        <p:txBody>
          <a:bodyPr/>
          <a:lstStyle>
            <a:lvl1pPr>
              <a:lnSpc>
                <a:spcPct val="110000"/>
              </a:lnSpc>
              <a:spcAft>
                <a:spcPts val="0"/>
              </a:spcAft>
              <a:defRPr sz="1000" baseline="0"/>
            </a:lvl1pPr>
            <a:lvl2pPr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90513" indent="-17145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tabLst>
                <a:tab pos="114300" algn="l"/>
              </a:tabLst>
              <a:defRPr sz="1000" baseline="0"/>
            </a:lvl4pPr>
            <a:lvl5pPr marL="461963" indent="-161925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tabLst>
                <a:tab pos="342900" algn="l"/>
              </a:tabLst>
              <a:defRPr sz="10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Key Points – Arial 10pt.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2414905" y="-594360"/>
            <a:ext cx="0" cy="463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2"/>
          <p:cNvSpPr>
            <a:spLocks noGrp="1"/>
          </p:cNvSpPr>
          <p:nvPr>
            <p:ph type="title" hasCustomPrompt="1"/>
          </p:nvPr>
        </p:nvSpPr>
        <p:spPr>
          <a:xfrm>
            <a:off x="457200" y="731520"/>
            <a:ext cx="8220456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15" name="Content Placeholder 1"/>
          <p:cNvSpPr>
            <a:spLocks noGrp="1"/>
          </p:cNvSpPr>
          <p:nvPr>
            <p:ph sz="half" idx="16" hasCustomPrompt="1"/>
          </p:nvPr>
        </p:nvSpPr>
        <p:spPr>
          <a:xfrm>
            <a:off x="5843016" y="2003427"/>
            <a:ext cx="2834640" cy="3946523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 marL="114300" indent="-1143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200" baseline="0"/>
            </a:lvl3pPr>
            <a:lvl4pPr marL="290513" indent="-17145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200" baseline="0"/>
            </a:lvl4pPr>
            <a:lvl5pPr marL="461963" indent="-161925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 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1"/>
          <p:cNvSpPr>
            <a:spLocks noGrp="1"/>
          </p:cNvSpPr>
          <p:nvPr>
            <p:ph type="body" idx="1" hasCustomPrompt="1"/>
          </p:nvPr>
        </p:nvSpPr>
        <p:spPr>
          <a:xfrm>
            <a:off x="2606674" y="1552337"/>
            <a:ext cx="2834006" cy="258532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 smtClean="0">
                <a:solidFill>
                  <a:schemeClr val="tx1"/>
                </a:solidFill>
              </a:defRPr>
            </a:lvl1pPr>
          </a:lstStyle>
          <a:p>
            <a:pPr lvl="0">
              <a:buNone/>
            </a:pPr>
            <a:r>
              <a:rPr lang="en-US" dirty="0" smtClean="0"/>
              <a:t>Chart / Table Title – Arial 14pt.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2" hasCustomPrompt="1"/>
          </p:nvPr>
        </p:nvSpPr>
        <p:spPr>
          <a:xfrm>
            <a:off x="2606674" y="1791907"/>
            <a:ext cx="2834006" cy="221599"/>
          </a:xfrm>
        </p:spPr>
        <p:txBody>
          <a:bodyPr wrap="square" anchor="t" anchorCtr="0">
            <a:noAutofit/>
          </a:bodyPr>
          <a:lstStyle>
            <a:lvl1pPr marL="0" indent="0">
              <a:spcAft>
                <a:spcPts val="0"/>
              </a:spcAft>
              <a:buNone/>
              <a:defRPr sz="12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Chart / Table Subtitle – Arial 12pt.</a:t>
            </a:r>
          </a:p>
        </p:txBody>
      </p:sp>
      <p:sp>
        <p:nvSpPr>
          <p:cNvPr id="17" name="Text Placeholder 1"/>
          <p:cNvSpPr>
            <a:spLocks noGrp="1"/>
          </p:cNvSpPr>
          <p:nvPr>
            <p:ph type="body" idx="17" hasCustomPrompt="1"/>
          </p:nvPr>
        </p:nvSpPr>
        <p:spPr>
          <a:xfrm>
            <a:off x="5843016" y="1552337"/>
            <a:ext cx="2834006" cy="258532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 smtClean="0">
                <a:solidFill>
                  <a:schemeClr val="tx1"/>
                </a:solidFill>
              </a:defRPr>
            </a:lvl1pPr>
          </a:lstStyle>
          <a:p>
            <a:pPr lvl="0">
              <a:buNone/>
            </a:pPr>
            <a:r>
              <a:rPr lang="en-US" dirty="0" smtClean="0"/>
              <a:t>Chart / Table Title – Arial 14pt.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5843016" y="1791907"/>
            <a:ext cx="2834006" cy="221599"/>
          </a:xfrm>
        </p:spPr>
        <p:txBody>
          <a:bodyPr wrap="square" anchor="t" anchorCtr="0">
            <a:noAutofit/>
          </a:bodyPr>
          <a:lstStyle>
            <a:lvl1pPr marL="0" indent="0">
              <a:spcAft>
                <a:spcPts val="0"/>
              </a:spcAft>
              <a:buNone/>
              <a:defRPr sz="12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Chart / Table Subtitle – Arial 12pt.</a:t>
            </a:r>
          </a:p>
        </p:txBody>
      </p:sp>
    </p:spTree>
    <p:extLst>
      <p:ext uri="{BB962C8B-B14F-4D97-AF65-F5344CB8AC3E}">
        <p14:creationId xmlns:p14="http://schemas.microsoft.com/office/powerpoint/2010/main" val="35021527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Bar_Two Columns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"/>
          <p:cNvSpPr>
            <a:spLocks noGrp="1"/>
          </p:cNvSpPr>
          <p:nvPr>
            <p:ph sz="half" idx="12" hasCustomPrompt="1"/>
          </p:nvPr>
        </p:nvSpPr>
        <p:spPr>
          <a:xfrm>
            <a:off x="2606674" y="1554161"/>
            <a:ext cx="2834640" cy="438912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 marL="114300" indent="-1143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200" baseline="0"/>
            </a:lvl3pPr>
            <a:lvl4pPr marL="290513" indent="-17145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200" baseline="0"/>
            </a:lvl4pPr>
            <a:lvl5pPr marL="461963" indent="-161925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 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 userDrawn="1">
            <p:ph sz="half" idx="13" hasCustomPrompt="1"/>
          </p:nvPr>
        </p:nvSpPr>
        <p:spPr>
          <a:xfrm>
            <a:off x="457200" y="1554162"/>
            <a:ext cx="1782763" cy="4389120"/>
          </a:xfrm>
        </p:spPr>
        <p:txBody>
          <a:bodyPr/>
          <a:lstStyle>
            <a:lvl1pPr>
              <a:lnSpc>
                <a:spcPct val="110000"/>
              </a:lnSpc>
              <a:spcAft>
                <a:spcPts val="0"/>
              </a:spcAft>
              <a:defRPr sz="1000" baseline="0"/>
            </a:lvl1pPr>
            <a:lvl2pPr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90513" indent="-17145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tabLst>
                <a:tab pos="114300" algn="l"/>
              </a:tabLst>
              <a:defRPr sz="1000" baseline="0"/>
            </a:lvl4pPr>
            <a:lvl5pPr marL="461963" indent="-161925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tabLst>
                <a:tab pos="342900" algn="l"/>
              </a:tabLst>
              <a:defRPr sz="10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Key Points – Arial 10pt.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2414905" y="-594360"/>
            <a:ext cx="0" cy="463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2"/>
          <p:cNvSpPr>
            <a:spLocks noGrp="1"/>
          </p:cNvSpPr>
          <p:nvPr>
            <p:ph type="title" hasCustomPrompt="1"/>
          </p:nvPr>
        </p:nvSpPr>
        <p:spPr>
          <a:xfrm>
            <a:off x="457200" y="731520"/>
            <a:ext cx="8220456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15" name="Content Placeholder 1"/>
          <p:cNvSpPr>
            <a:spLocks noGrp="1"/>
          </p:cNvSpPr>
          <p:nvPr>
            <p:ph sz="half" idx="16" hasCustomPrompt="1"/>
          </p:nvPr>
        </p:nvSpPr>
        <p:spPr>
          <a:xfrm>
            <a:off x="5843016" y="1554161"/>
            <a:ext cx="2834640" cy="438912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 marL="114300" indent="-1143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200" baseline="0"/>
            </a:lvl3pPr>
            <a:lvl4pPr marL="290513" indent="-17145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200" baseline="0"/>
            </a:lvl4pPr>
            <a:lvl5pPr marL="461963" indent="-161925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 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23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Bar_Two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"/>
          <p:cNvSpPr>
            <a:spLocks noGrp="1"/>
          </p:cNvSpPr>
          <p:nvPr>
            <p:ph sz="half" idx="12" hasCustomPrompt="1"/>
          </p:nvPr>
        </p:nvSpPr>
        <p:spPr>
          <a:xfrm>
            <a:off x="2606674" y="2003427"/>
            <a:ext cx="6080760" cy="1645920"/>
          </a:xfrm>
        </p:spPr>
        <p:txBody>
          <a:bodyPr wrap="square"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 marL="114300" indent="-11430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200" baseline="0"/>
            </a:lvl3pPr>
            <a:lvl4pPr marL="290513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200" baseline="0"/>
            </a:lvl4pPr>
            <a:lvl5pPr marL="461963" indent="-161925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 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 userDrawn="1">
            <p:ph sz="half" idx="13" hasCustomPrompt="1"/>
          </p:nvPr>
        </p:nvSpPr>
        <p:spPr>
          <a:xfrm>
            <a:off x="457200" y="1554162"/>
            <a:ext cx="1782763" cy="4389120"/>
          </a:xfrm>
        </p:spPr>
        <p:txBody>
          <a:bodyPr/>
          <a:lstStyle>
            <a:lvl1pPr>
              <a:lnSpc>
                <a:spcPct val="110000"/>
              </a:lnSpc>
              <a:spcAft>
                <a:spcPts val="0"/>
              </a:spcAft>
              <a:defRPr sz="1000" baseline="0"/>
            </a:lvl1pPr>
            <a:lvl2pPr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90513" indent="-17145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tabLst>
                <a:tab pos="114300" algn="l"/>
              </a:tabLst>
              <a:defRPr sz="1000" baseline="0"/>
            </a:lvl4pPr>
            <a:lvl5pPr marL="461963" indent="-161925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tabLst>
                <a:tab pos="342900" algn="l"/>
              </a:tabLst>
              <a:defRPr sz="10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Key Points – Arial 10pt.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2414905" y="-594360"/>
            <a:ext cx="0" cy="463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2"/>
          <p:cNvSpPr>
            <a:spLocks noGrp="1"/>
          </p:cNvSpPr>
          <p:nvPr>
            <p:ph type="title" hasCustomPrompt="1"/>
          </p:nvPr>
        </p:nvSpPr>
        <p:spPr>
          <a:xfrm>
            <a:off x="457200" y="731520"/>
            <a:ext cx="8220456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15" name="Content Placeholder 1"/>
          <p:cNvSpPr>
            <a:spLocks noGrp="1"/>
          </p:cNvSpPr>
          <p:nvPr>
            <p:ph sz="half" idx="16" hasCustomPrompt="1"/>
          </p:nvPr>
        </p:nvSpPr>
        <p:spPr>
          <a:xfrm>
            <a:off x="2606675" y="4381183"/>
            <a:ext cx="6080760" cy="1645920"/>
          </a:xfrm>
        </p:spPr>
        <p:txBody>
          <a:bodyPr wrap="square"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 marL="114300" indent="-11430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200" baseline="0"/>
            </a:lvl3pPr>
            <a:lvl4pPr marL="290513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200" baseline="0"/>
            </a:lvl4pPr>
            <a:lvl5pPr marL="461963" indent="-161925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 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1"/>
          <p:cNvSpPr>
            <a:spLocks noGrp="1"/>
          </p:cNvSpPr>
          <p:nvPr>
            <p:ph type="body" idx="1" hasCustomPrompt="1"/>
          </p:nvPr>
        </p:nvSpPr>
        <p:spPr>
          <a:xfrm>
            <a:off x="2606674" y="1554163"/>
            <a:ext cx="6080760" cy="258532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 smtClean="0">
                <a:solidFill>
                  <a:schemeClr val="tx1"/>
                </a:solidFill>
              </a:defRPr>
            </a:lvl1pPr>
          </a:lstStyle>
          <a:p>
            <a:pPr lvl="0">
              <a:buNone/>
            </a:pPr>
            <a:r>
              <a:rPr lang="en-US" dirty="0" smtClean="0"/>
              <a:t>Chart / Table Title – Arial 14pt.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2" hasCustomPrompt="1"/>
          </p:nvPr>
        </p:nvSpPr>
        <p:spPr>
          <a:xfrm>
            <a:off x="2606674" y="1791907"/>
            <a:ext cx="6080760" cy="221599"/>
          </a:xfrm>
        </p:spPr>
        <p:txBody>
          <a:bodyPr wrap="square" anchor="t" anchorCtr="0">
            <a:noAutofit/>
          </a:bodyPr>
          <a:lstStyle>
            <a:lvl1pPr marL="0" indent="0">
              <a:spcAft>
                <a:spcPts val="0"/>
              </a:spcAft>
              <a:buNone/>
              <a:defRPr sz="12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Chart / Table Subtitle – Arial 12pt.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idx="3" hasCustomPrompt="1"/>
          </p:nvPr>
        </p:nvSpPr>
        <p:spPr>
          <a:xfrm>
            <a:off x="2606674" y="3906400"/>
            <a:ext cx="6080760" cy="258532"/>
          </a:xfrm>
        </p:spPr>
        <p:txBody>
          <a:bodyPr wrap="square" anchor="t" anchorCtr="0">
            <a:noAutofit/>
          </a:bodyPr>
          <a:lstStyle>
            <a:lvl1pPr marL="0" indent="0">
              <a:spcAft>
                <a:spcPts val="0"/>
              </a:spcAft>
              <a:buNone/>
              <a:defRPr sz="1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Chart / Table Title – Arial 14pt.</a:t>
            </a:r>
          </a:p>
        </p:txBody>
      </p:sp>
      <p:sp>
        <p:nvSpPr>
          <p:cNvPr id="20" name="Text Placeholder 4"/>
          <p:cNvSpPr>
            <a:spLocks noGrp="1"/>
          </p:cNvSpPr>
          <p:nvPr>
            <p:ph type="body" idx="4" hasCustomPrompt="1"/>
          </p:nvPr>
        </p:nvSpPr>
        <p:spPr>
          <a:xfrm>
            <a:off x="2606674" y="4161477"/>
            <a:ext cx="6080760" cy="221599"/>
          </a:xfrm>
        </p:spPr>
        <p:txBody>
          <a:bodyPr wrap="square" anchor="t" anchorCtr="0">
            <a:noAutofit/>
          </a:bodyPr>
          <a:lstStyle>
            <a:lvl1pPr marL="0" indent="0">
              <a:spcAft>
                <a:spcPts val="0"/>
              </a:spcAft>
              <a:buNone/>
              <a:defRPr sz="12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Chart / Table Subtitle – Arial 12pt.</a:t>
            </a:r>
          </a:p>
        </p:txBody>
      </p:sp>
    </p:spTree>
    <p:extLst>
      <p:ext uri="{BB962C8B-B14F-4D97-AF65-F5344CB8AC3E}">
        <p14:creationId xmlns:p14="http://schemas.microsoft.com/office/powerpoint/2010/main" val="6109440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Bar_Two Rows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"/>
          <p:cNvSpPr>
            <a:spLocks noGrp="1"/>
          </p:cNvSpPr>
          <p:nvPr>
            <p:ph sz="half" idx="12" hasCustomPrompt="1"/>
          </p:nvPr>
        </p:nvSpPr>
        <p:spPr>
          <a:xfrm>
            <a:off x="2606674" y="1554163"/>
            <a:ext cx="6080760" cy="2011998"/>
          </a:xfrm>
        </p:spPr>
        <p:txBody>
          <a:bodyPr wrap="square"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 marL="114300" indent="-11430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200" baseline="0"/>
            </a:lvl3pPr>
            <a:lvl4pPr marL="290513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200" baseline="0"/>
            </a:lvl4pPr>
            <a:lvl5pPr marL="461963" indent="-161925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 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 userDrawn="1">
            <p:ph sz="half" idx="13" hasCustomPrompt="1"/>
          </p:nvPr>
        </p:nvSpPr>
        <p:spPr>
          <a:xfrm>
            <a:off x="457200" y="1554162"/>
            <a:ext cx="1782763" cy="4389120"/>
          </a:xfrm>
        </p:spPr>
        <p:txBody>
          <a:bodyPr/>
          <a:lstStyle>
            <a:lvl1pPr>
              <a:lnSpc>
                <a:spcPct val="110000"/>
              </a:lnSpc>
              <a:spcAft>
                <a:spcPts val="0"/>
              </a:spcAft>
              <a:defRPr sz="1000" baseline="0"/>
            </a:lvl1pPr>
            <a:lvl2pPr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90513" indent="-17145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tabLst>
                <a:tab pos="114300" algn="l"/>
              </a:tabLst>
              <a:defRPr sz="1000" baseline="0"/>
            </a:lvl4pPr>
            <a:lvl5pPr marL="461963" indent="-161925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tabLst>
                <a:tab pos="342900" algn="l"/>
              </a:tabLst>
              <a:defRPr sz="10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Key Points – Arial 10pt.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2414905" y="-594360"/>
            <a:ext cx="0" cy="463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2"/>
          <p:cNvSpPr>
            <a:spLocks noGrp="1"/>
          </p:cNvSpPr>
          <p:nvPr>
            <p:ph type="title" hasCustomPrompt="1"/>
          </p:nvPr>
        </p:nvSpPr>
        <p:spPr>
          <a:xfrm>
            <a:off x="457200" y="731520"/>
            <a:ext cx="8220456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15" name="Content Placeholder 1"/>
          <p:cNvSpPr>
            <a:spLocks noGrp="1"/>
          </p:cNvSpPr>
          <p:nvPr>
            <p:ph sz="half" idx="16" hasCustomPrompt="1"/>
          </p:nvPr>
        </p:nvSpPr>
        <p:spPr>
          <a:xfrm>
            <a:off x="2606675" y="3906400"/>
            <a:ext cx="6080760" cy="2011998"/>
          </a:xfrm>
        </p:spPr>
        <p:txBody>
          <a:bodyPr wrap="square"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 marL="114300" indent="-11430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200" baseline="0"/>
            </a:lvl3pPr>
            <a:lvl4pPr marL="290513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200" baseline="0"/>
            </a:lvl4pPr>
            <a:lvl5pPr marL="461963" indent="-161925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 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7203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Bar_Four Quadra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idx="1" hasCustomPrompt="1"/>
          </p:nvPr>
        </p:nvSpPr>
        <p:spPr>
          <a:xfrm>
            <a:off x="2606674" y="1554163"/>
            <a:ext cx="2834640" cy="201274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200" dirty="0" smtClean="0">
                <a:solidFill>
                  <a:schemeClr val="tx1"/>
                </a:solidFill>
              </a:defRPr>
            </a:lvl1pPr>
          </a:lstStyle>
          <a:p>
            <a:pPr lvl="0">
              <a:buNone/>
            </a:pPr>
            <a:r>
              <a:rPr lang="en-US" dirty="0" smtClean="0"/>
              <a:t>Chart / Table Title – Arial 12pt.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2" hasCustomPrompt="1"/>
          </p:nvPr>
        </p:nvSpPr>
        <p:spPr>
          <a:xfrm>
            <a:off x="2606674" y="1783972"/>
            <a:ext cx="2834640" cy="167675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000" b="0" dirty="0" smtClean="0">
                <a:solidFill>
                  <a:schemeClr val="tx1"/>
                </a:solidFill>
              </a:defRPr>
            </a:lvl1pPr>
          </a:lstStyle>
          <a:p>
            <a:pPr lvl="0">
              <a:buNone/>
            </a:pPr>
            <a:r>
              <a:rPr lang="en-US" dirty="0" smtClean="0"/>
              <a:t>Chart / Table Subtitle – Arial 10pt.</a:t>
            </a:r>
          </a:p>
        </p:txBody>
      </p:sp>
      <p:sp>
        <p:nvSpPr>
          <p:cNvPr id="18" name="Content Placeholder 1"/>
          <p:cNvSpPr>
            <a:spLocks noGrp="1"/>
          </p:cNvSpPr>
          <p:nvPr>
            <p:ph sz="half" idx="12" hasCustomPrompt="1"/>
          </p:nvPr>
        </p:nvSpPr>
        <p:spPr>
          <a:xfrm>
            <a:off x="2606674" y="2003427"/>
            <a:ext cx="2834640" cy="1627186"/>
          </a:xfrm>
        </p:spPr>
        <p:txBody>
          <a:bodyPr wrap="square"/>
          <a:lstStyle>
            <a:lvl1pPr>
              <a:lnSpc>
                <a:spcPct val="100000"/>
              </a:lnSpc>
              <a:spcAft>
                <a:spcPts val="0"/>
              </a:spcAft>
              <a:defRPr sz="1000" baseline="0"/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90513" indent="-17145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000" baseline="0"/>
            </a:lvl4pPr>
            <a:lvl5pPr marL="461963" indent="-161925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0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 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 userDrawn="1">
            <p:ph sz="half" idx="13" hasCustomPrompt="1"/>
          </p:nvPr>
        </p:nvSpPr>
        <p:spPr>
          <a:xfrm>
            <a:off x="457200" y="1554162"/>
            <a:ext cx="1782763" cy="4435476"/>
          </a:xfrm>
        </p:spPr>
        <p:txBody>
          <a:bodyPr/>
          <a:lstStyle>
            <a:lvl1pPr>
              <a:lnSpc>
                <a:spcPct val="110000"/>
              </a:lnSpc>
              <a:spcAft>
                <a:spcPts val="0"/>
              </a:spcAft>
              <a:defRPr sz="1000" baseline="0"/>
            </a:lvl1pPr>
            <a:lvl2pPr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90513" indent="-17145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tabLst>
                <a:tab pos="114300" algn="l"/>
              </a:tabLst>
              <a:defRPr sz="1000" baseline="0"/>
            </a:lvl4pPr>
            <a:lvl5pPr marL="461963" indent="-161925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tabLst>
                <a:tab pos="342900" algn="l"/>
              </a:tabLst>
              <a:defRPr sz="10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Key Points – Arial 10pt.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2414905" y="-594360"/>
            <a:ext cx="0" cy="463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2"/>
          <p:cNvSpPr>
            <a:spLocks noGrp="1"/>
          </p:cNvSpPr>
          <p:nvPr>
            <p:ph type="title" hasCustomPrompt="1"/>
          </p:nvPr>
        </p:nvSpPr>
        <p:spPr>
          <a:xfrm>
            <a:off x="457200" y="731520"/>
            <a:ext cx="8220456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13" name="Text Placeholder 1"/>
          <p:cNvSpPr>
            <a:spLocks noGrp="1"/>
          </p:cNvSpPr>
          <p:nvPr>
            <p:ph type="body" idx="14" hasCustomPrompt="1"/>
          </p:nvPr>
        </p:nvSpPr>
        <p:spPr>
          <a:xfrm>
            <a:off x="2606675" y="3875920"/>
            <a:ext cx="2834640" cy="201274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200" dirty="0" smtClean="0">
                <a:solidFill>
                  <a:schemeClr val="tx1"/>
                </a:solidFill>
              </a:defRPr>
            </a:lvl1pPr>
          </a:lstStyle>
          <a:p>
            <a:pPr lvl="0">
              <a:buNone/>
            </a:pPr>
            <a:r>
              <a:rPr lang="en-US" dirty="0" smtClean="0"/>
              <a:t>Chart / Table Title – Arial 12pt.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2606675" y="4130997"/>
            <a:ext cx="2834640" cy="167675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000" b="0" dirty="0" smtClean="0">
                <a:solidFill>
                  <a:schemeClr val="tx1"/>
                </a:solidFill>
              </a:defRPr>
            </a:lvl1pPr>
          </a:lstStyle>
          <a:p>
            <a:pPr lvl="0">
              <a:buNone/>
            </a:pPr>
            <a:r>
              <a:rPr lang="en-US" dirty="0" smtClean="0"/>
              <a:t>Chart / Table Subtitle – Arial 10pt.</a:t>
            </a:r>
          </a:p>
        </p:txBody>
      </p:sp>
      <p:sp>
        <p:nvSpPr>
          <p:cNvPr id="15" name="Content Placeholder 1"/>
          <p:cNvSpPr>
            <a:spLocks noGrp="1"/>
          </p:cNvSpPr>
          <p:nvPr>
            <p:ph sz="half" idx="16" hasCustomPrompt="1"/>
          </p:nvPr>
        </p:nvSpPr>
        <p:spPr>
          <a:xfrm>
            <a:off x="2606675" y="4350703"/>
            <a:ext cx="2834640" cy="1627186"/>
          </a:xfrm>
        </p:spPr>
        <p:txBody>
          <a:bodyPr wrap="square"/>
          <a:lstStyle>
            <a:lvl1pPr>
              <a:lnSpc>
                <a:spcPct val="100000"/>
              </a:lnSpc>
              <a:spcAft>
                <a:spcPts val="0"/>
              </a:spcAft>
              <a:defRPr sz="1000" baseline="0"/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90513" indent="-17145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000" baseline="0"/>
            </a:lvl4pPr>
            <a:lvl5pPr marL="461963" indent="-161925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0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 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1"/>
          <p:cNvSpPr>
            <a:spLocks noGrp="1"/>
          </p:cNvSpPr>
          <p:nvPr>
            <p:ph type="body" idx="17" hasCustomPrompt="1"/>
          </p:nvPr>
        </p:nvSpPr>
        <p:spPr>
          <a:xfrm>
            <a:off x="5843016" y="1554163"/>
            <a:ext cx="2834640" cy="201274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200" dirty="0" smtClean="0">
                <a:solidFill>
                  <a:schemeClr val="tx1"/>
                </a:solidFill>
              </a:defRPr>
            </a:lvl1pPr>
          </a:lstStyle>
          <a:p>
            <a:pPr lvl="0">
              <a:buNone/>
            </a:pPr>
            <a:r>
              <a:rPr lang="en-US" dirty="0" smtClean="0"/>
              <a:t>Chart / Table Title – Arial 12pt.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5843016" y="1783971"/>
            <a:ext cx="2834640" cy="167675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000" b="0" dirty="0" smtClean="0">
                <a:solidFill>
                  <a:schemeClr val="tx1"/>
                </a:solidFill>
              </a:defRPr>
            </a:lvl1pPr>
          </a:lstStyle>
          <a:p>
            <a:pPr lvl="0">
              <a:buNone/>
            </a:pPr>
            <a:r>
              <a:rPr lang="en-US" dirty="0" smtClean="0"/>
              <a:t>Chart / Table Subtitle – Arial 10pt.</a:t>
            </a:r>
          </a:p>
        </p:txBody>
      </p:sp>
      <p:sp>
        <p:nvSpPr>
          <p:cNvPr id="17" name="Content Placeholder 1"/>
          <p:cNvSpPr>
            <a:spLocks noGrp="1"/>
          </p:cNvSpPr>
          <p:nvPr>
            <p:ph sz="half" idx="19" hasCustomPrompt="1"/>
          </p:nvPr>
        </p:nvSpPr>
        <p:spPr>
          <a:xfrm>
            <a:off x="5843016" y="2003427"/>
            <a:ext cx="2834640" cy="1627186"/>
          </a:xfrm>
        </p:spPr>
        <p:txBody>
          <a:bodyPr wrap="square"/>
          <a:lstStyle>
            <a:lvl1pPr>
              <a:lnSpc>
                <a:spcPct val="100000"/>
              </a:lnSpc>
              <a:spcAft>
                <a:spcPts val="0"/>
              </a:spcAft>
              <a:defRPr sz="1000" baseline="0"/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90513" indent="-17145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000" baseline="0"/>
            </a:lvl4pPr>
            <a:lvl5pPr marL="461963" indent="-161925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0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 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Text Placeholder 1"/>
          <p:cNvSpPr>
            <a:spLocks noGrp="1"/>
          </p:cNvSpPr>
          <p:nvPr>
            <p:ph type="body" idx="20" hasCustomPrompt="1"/>
          </p:nvPr>
        </p:nvSpPr>
        <p:spPr>
          <a:xfrm>
            <a:off x="5843016" y="3875920"/>
            <a:ext cx="2834640" cy="201274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200" dirty="0" smtClean="0">
                <a:solidFill>
                  <a:schemeClr val="tx1"/>
                </a:solidFill>
              </a:defRPr>
            </a:lvl1pPr>
          </a:lstStyle>
          <a:p>
            <a:pPr lvl="0">
              <a:buNone/>
            </a:pPr>
            <a:r>
              <a:rPr lang="en-US" dirty="0" smtClean="0"/>
              <a:t>Chart / Table Title – Arial 12pt.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idx="21" hasCustomPrompt="1"/>
          </p:nvPr>
        </p:nvSpPr>
        <p:spPr>
          <a:xfrm>
            <a:off x="5843016" y="4130997"/>
            <a:ext cx="2834640" cy="167675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000" b="0" dirty="0" smtClean="0">
                <a:solidFill>
                  <a:schemeClr val="tx1"/>
                </a:solidFill>
              </a:defRPr>
            </a:lvl1pPr>
          </a:lstStyle>
          <a:p>
            <a:pPr lvl="0">
              <a:buNone/>
            </a:pPr>
            <a:r>
              <a:rPr lang="en-US" dirty="0" smtClean="0"/>
              <a:t>Chart / Table Subtitle – Arial 10pt.</a:t>
            </a:r>
          </a:p>
        </p:txBody>
      </p:sp>
      <p:sp>
        <p:nvSpPr>
          <p:cNvPr id="22" name="Content Placeholder 1"/>
          <p:cNvSpPr>
            <a:spLocks noGrp="1"/>
          </p:cNvSpPr>
          <p:nvPr>
            <p:ph sz="half" idx="22" hasCustomPrompt="1"/>
          </p:nvPr>
        </p:nvSpPr>
        <p:spPr>
          <a:xfrm>
            <a:off x="5843016" y="4350703"/>
            <a:ext cx="2834640" cy="1627186"/>
          </a:xfrm>
        </p:spPr>
        <p:txBody>
          <a:bodyPr wrap="square"/>
          <a:lstStyle>
            <a:lvl1pPr>
              <a:lnSpc>
                <a:spcPct val="100000"/>
              </a:lnSpc>
              <a:spcAft>
                <a:spcPts val="0"/>
              </a:spcAft>
              <a:defRPr sz="1000" baseline="0"/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90513" indent="-17145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000" baseline="0"/>
            </a:lvl4pPr>
            <a:lvl5pPr marL="461963" indent="-161925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0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 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6668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802" r="10404" b="16756"/>
          <a:stretch/>
        </p:blipFill>
        <p:spPr>
          <a:xfrm>
            <a:off x="2" y="1527115"/>
            <a:ext cx="9143997" cy="914400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880360"/>
            <a:ext cx="8138160" cy="1133856"/>
          </a:xfrm>
        </p:spPr>
        <p:txBody>
          <a:bodyPr tIns="45720" rIns="82296" bIns="45720"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800" spc="0" baseline="0">
                <a:solidFill>
                  <a:schemeClr val="tx1"/>
                </a:solidFill>
                <a:latin typeface="+mj-lt"/>
              </a:defRPr>
            </a:lvl1pPr>
            <a:lvl2pPr>
              <a:spcBef>
                <a:spcPts val="1200"/>
              </a:spcBef>
              <a:defRPr sz="2000" b="1" baseline="0">
                <a:solidFill>
                  <a:schemeClr val="accent2"/>
                </a:solidFill>
              </a:defRPr>
            </a:lvl2pPr>
          </a:lstStyle>
          <a:p>
            <a:pPr lvl="0"/>
            <a:r>
              <a:rPr lang="en-US" dirty="0" smtClean="0"/>
              <a:t>Presentation Title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4187952"/>
            <a:ext cx="8138160" cy="612648"/>
          </a:xfrm>
        </p:spPr>
        <p:txBody>
          <a:bodyPr/>
          <a:lstStyle>
            <a:lvl1pPr>
              <a:spcBef>
                <a:spcPts val="200"/>
              </a:spcBef>
              <a:defRPr sz="1800"/>
            </a:lvl1pPr>
          </a:lstStyle>
          <a:p>
            <a:pPr lvl="0"/>
            <a:r>
              <a:rPr lang="en-US" dirty="0" smtClean="0"/>
              <a:t>Presenter (s) Name</a:t>
            </a:r>
            <a:br>
              <a:rPr lang="en-US" dirty="0" smtClean="0"/>
            </a:br>
            <a:r>
              <a:rPr lang="en-US" dirty="0" smtClean="0"/>
              <a:t>Date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93" y="466344"/>
            <a:ext cx="1907692" cy="28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502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1527115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4187952"/>
            <a:ext cx="8138160" cy="612648"/>
          </a:xfrm>
          <a:prstGeom prst="rect">
            <a:avLst/>
          </a:prstGeom>
        </p:spPr>
        <p:txBody>
          <a:bodyPr/>
          <a:lstStyle>
            <a:lvl1pPr>
              <a:spcBef>
                <a:spcPts val="200"/>
              </a:spcBef>
              <a:defRPr sz="1800"/>
            </a:lvl1pPr>
          </a:lstStyle>
          <a:p>
            <a:pPr lvl="0"/>
            <a:r>
              <a:rPr lang="en-US" dirty="0" smtClean="0"/>
              <a:t>Presenter (s) Name</a:t>
            </a:r>
            <a:br>
              <a:rPr lang="en-US" dirty="0" smtClean="0"/>
            </a:br>
            <a:r>
              <a:rPr lang="en-US" dirty="0" smtClean="0"/>
              <a:t>Date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880360"/>
            <a:ext cx="8138160" cy="1133856"/>
          </a:xfrm>
          <a:prstGeom prst="rect">
            <a:avLst/>
          </a:prstGeom>
        </p:spPr>
        <p:txBody>
          <a:bodyPr tIns="45720" rIns="82296" bIns="45720"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800" spc="0" baseline="0">
                <a:solidFill>
                  <a:schemeClr val="tx1"/>
                </a:solidFill>
                <a:latin typeface="+mj-lt"/>
              </a:defRPr>
            </a:lvl1pPr>
            <a:lvl2pPr>
              <a:spcBef>
                <a:spcPts val="1200"/>
              </a:spcBef>
              <a:defRPr sz="2000" b="1" baseline="0">
                <a:solidFill>
                  <a:schemeClr val="accent2"/>
                </a:solidFill>
              </a:defRPr>
            </a:lvl2pPr>
          </a:lstStyle>
          <a:p>
            <a:pPr lvl="0"/>
            <a:r>
              <a:rPr lang="en-US" dirty="0" smtClean="0"/>
              <a:t>Presentation Title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93" y="466344"/>
            <a:ext cx="1907692" cy="28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077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 preferRelativeResize="0">
            <a:picLocks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1527115"/>
            <a:ext cx="91440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880360"/>
            <a:ext cx="8138160" cy="1133856"/>
          </a:xfrm>
          <a:prstGeom prst="rect">
            <a:avLst/>
          </a:prstGeom>
        </p:spPr>
        <p:txBody>
          <a:bodyPr tIns="45720" rIns="82296" bIns="45720"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800" spc="0" baseline="0">
                <a:solidFill>
                  <a:schemeClr val="tx1"/>
                </a:solidFill>
                <a:latin typeface="+mj-lt"/>
              </a:defRPr>
            </a:lvl1pPr>
            <a:lvl2pPr>
              <a:spcBef>
                <a:spcPts val="1200"/>
              </a:spcBef>
              <a:defRPr sz="2000" b="1" baseline="0">
                <a:solidFill>
                  <a:schemeClr val="accent2"/>
                </a:solidFill>
              </a:defRPr>
            </a:lvl2pPr>
          </a:lstStyle>
          <a:p>
            <a:pPr lvl="0"/>
            <a:r>
              <a:rPr lang="en-US" dirty="0" smtClean="0"/>
              <a:t>Presentation Title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4187952"/>
            <a:ext cx="8138160" cy="612648"/>
          </a:xfrm>
          <a:prstGeom prst="rect">
            <a:avLst/>
          </a:prstGeom>
        </p:spPr>
        <p:txBody>
          <a:bodyPr/>
          <a:lstStyle>
            <a:lvl1pPr>
              <a:spcBef>
                <a:spcPts val="200"/>
              </a:spcBef>
              <a:defRPr sz="1800"/>
            </a:lvl1pPr>
          </a:lstStyle>
          <a:p>
            <a:pPr lvl="0"/>
            <a:r>
              <a:rPr lang="en-US" dirty="0" smtClean="0"/>
              <a:t>Presenter (s) Name</a:t>
            </a:r>
            <a:br>
              <a:rPr lang="en-US" dirty="0" smtClean="0"/>
            </a:br>
            <a:r>
              <a:rPr lang="en-US" dirty="0" smtClean="0"/>
              <a:t>Date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93" y="466344"/>
            <a:ext cx="1907692" cy="28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202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53" b="51309"/>
          <a:stretch/>
        </p:blipFill>
        <p:spPr>
          <a:xfrm>
            <a:off x="0" y="1527115"/>
            <a:ext cx="9144000" cy="914159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880360"/>
            <a:ext cx="8138160" cy="1133856"/>
          </a:xfrm>
        </p:spPr>
        <p:txBody>
          <a:bodyPr tIns="45720" rIns="82296" bIns="45720"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800" spc="0" baseline="0">
                <a:solidFill>
                  <a:schemeClr val="tx1"/>
                </a:solidFill>
                <a:latin typeface="+mj-lt"/>
              </a:defRPr>
            </a:lvl1pPr>
            <a:lvl2pPr>
              <a:spcBef>
                <a:spcPts val="1200"/>
              </a:spcBef>
              <a:defRPr sz="2000" b="1" baseline="0">
                <a:solidFill>
                  <a:schemeClr val="accent2"/>
                </a:solidFill>
              </a:defRPr>
            </a:lvl2pPr>
          </a:lstStyle>
          <a:p>
            <a:pPr lvl="0"/>
            <a:r>
              <a:rPr lang="en-US" dirty="0" smtClean="0"/>
              <a:t>Presentation Title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4187952"/>
            <a:ext cx="8138160" cy="612648"/>
          </a:xfrm>
        </p:spPr>
        <p:txBody>
          <a:bodyPr/>
          <a:lstStyle>
            <a:lvl1pPr>
              <a:spcBef>
                <a:spcPts val="200"/>
              </a:spcBef>
              <a:defRPr sz="1800"/>
            </a:lvl1pPr>
          </a:lstStyle>
          <a:p>
            <a:pPr lvl="0"/>
            <a:r>
              <a:rPr lang="en-US" dirty="0" smtClean="0"/>
              <a:t>Presenter (s) Name</a:t>
            </a:r>
            <a:br>
              <a:rPr lang="en-US" dirty="0" smtClean="0"/>
            </a:br>
            <a:r>
              <a:rPr lang="en-US" dirty="0" smtClean="0"/>
              <a:t>Date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93" y="466344"/>
            <a:ext cx="1907692" cy="28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7522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" t="58125" r="763" b="29388"/>
          <a:stretch/>
        </p:blipFill>
        <p:spPr>
          <a:xfrm>
            <a:off x="0" y="1527115"/>
            <a:ext cx="9144000" cy="911285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880360"/>
            <a:ext cx="8138160" cy="1133856"/>
          </a:xfrm>
        </p:spPr>
        <p:txBody>
          <a:bodyPr tIns="45720" rIns="82296" bIns="45720"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800" spc="0" baseline="0">
                <a:solidFill>
                  <a:schemeClr val="tx1"/>
                </a:solidFill>
                <a:latin typeface="+mj-lt"/>
              </a:defRPr>
            </a:lvl1pPr>
            <a:lvl2pPr>
              <a:spcBef>
                <a:spcPts val="1200"/>
              </a:spcBef>
              <a:defRPr sz="2000" b="1" baseline="0">
                <a:solidFill>
                  <a:schemeClr val="accent2"/>
                </a:solidFill>
              </a:defRPr>
            </a:lvl2pPr>
          </a:lstStyle>
          <a:p>
            <a:pPr lvl="0"/>
            <a:r>
              <a:rPr lang="en-US" dirty="0" smtClean="0"/>
              <a:t>Presentation Title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4187952"/>
            <a:ext cx="8138160" cy="612648"/>
          </a:xfrm>
        </p:spPr>
        <p:txBody>
          <a:bodyPr/>
          <a:lstStyle>
            <a:lvl1pPr>
              <a:spcBef>
                <a:spcPts val="200"/>
              </a:spcBef>
              <a:defRPr sz="1800"/>
            </a:lvl1pPr>
          </a:lstStyle>
          <a:p>
            <a:pPr lvl="0"/>
            <a:r>
              <a:rPr lang="en-US" dirty="0" smtClean="0"/>
              <a:t>Presenter (s) Name</a:t>
            </a:r>
            <a:br>
              <a:rPr lang="en-US" dirty="0" smtClean="0"/>
            </a:br>
            <a:r>
              <a:rPr lang="en-US" dirty="0" smtClean="0"/>
              <a:t>Date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93" y="466344"/>
            <a:ext cx="1907692" cy="28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5944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Only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880360"/>
            <a:ext cx="8138160" cy="1133856"/>
          </a:xfrm>
        </p:spPr>
        <p:txBody>
          <a:bodyPr tIns="45720" rIns="82296" bIns="45720"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800" spc="0" baseline="0">
                <a:solidFill>
                  <a:schemeClr val="tx1"/>
                </a:solidFill>
                <a:latin typeface="+mj-lt"/>
              </a:defRPr>
            </a:lvl1pPr>
            <a:lvl2pPr>
              <a:spcBef>
                <a:spcPts val="1200"/>
              </a:spcBef>
              <a:defRPr sz="2000" b="1" baseline="0">
                <a:solidFill>
                  <a:schemeClr val="accent2"/>
                </a:solidFill>
              </a:defRPr>
            </a:lvl2pPr>
          </a:lstStyle>
          <a:p>
            <a:pPr lvl="0"/>
            <a:r>
              <a:rPr lang="en-US" dirty="0" smtClean="0"/>
              <a:t>Presentation Title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4187952"/>
            <a:ext cx="8138160" cy="612648"/>
          </a:xfrm>
        </p:spPr>
        <p:txBody>
          <a:bodyPr/>
          <a:lstStyle>
            <a:lvl1pPr>
              <a:spcBef>
                <a:spcPts val="200"/>
              </a:spcBef>
              <a:defRPr sz="1800"/>
            </a:lvl1pPr>
          </a:lstStyle>
          <a:p>
            <a:pPr lvl="0"/>
            <a:r>
              <a:rPr lang="en-US" dirty="0" smtClean="0"/>
              <a:t>Presenter (s) Name</a:t>
            </a:r>
            <a:br>
              <a:rPr lang="en-US" dirty="0" smtClean="0"/>
            </a:br>
            <a:r>
              <a:rPr lang="en-US" dirty="0" smtClean="0"/>
              <a:t>Date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93" y="466344"/>
            <a:ext cx="1907692" cy="28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561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825520"/>
            <a:ext cx="8235950" cy="369332"/>
          </a:xfrm>
        </p:spPr>
        <p:txBody>
          <a:bodyPr wrap="square" rIns="0" anchor="t" anchorCtr="0">
            <a:spAutoFit/>
          </a:bodyPr>
          <a:lstStyle>
            <a:lvl1pPr algn="l">
              <a:lnSpc>
                <a:spcPct val="100000"/>
              </a:lnSpc>
              <a:defRPr sz="2400" b="1" cap="none" spc="0" baseline="0"/>
            </a:lvl1pPr>
          </a:lstStyle>
          <a:p>
            <a:r>
              <a:rPr lang="en-US" dirty="0" smtClean="0"/>
              <a:t>Section Divider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3429000"/>
            <a:ext cx="8235950" cy="184666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 cap="all" baseline="0">
                <a:solidFill>
                  <a:srgbClr val="B2B2B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add section number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4251960"/>
            <a:ext cx="8235950" cy="3200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600" b="1" baseline="0">
                <a:solidFill>
                  <a:schemeClr val="accent2"/>
                </a:solidFill>
              </a:defRPr>
            </a:lvl1pPr>
            <a:lvl2pPr marL="233362" indent="0">
              <a:buNone/>
              <a:defRPr/>
            </a:lvl2pPr>
            <a:lvl3pPr marL="457200" indent="0">
              <a:buNone/>
              <a:defRPr/>
            </a:lvl3pPr>
            <a:lvl4pPr marL="690562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 smtClean="0"/>
              <a:t>Optional Speaker Name or Subtitle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7197" y="3665372"/>
            <a:ext cx="8235953" cy="0"/>
          </a:xfrm>
          <a:prstGeom prst="line">
            <a:avLst/>
          </a:prstGeom>
          <a:ln w="12700"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93" y="466344"/>
            <a:ext cx="1907692" cy="28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1674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sz="quarter" idx="1"/>
          </p:nvPr>
        </p:nvSpPr>
        <p:spPr>
          <a:xfrm>
            <a:off x="457200" y="1554163"/>
            <a:ext cx="7315200" cy="4526597"/>
          </a:xfrm>
        </p:spPr>
        <p:txBody>
          <a:bodyPr/>
          <a:lstStyle>
            <a:lvl1pPr marL="227013" indent="-227013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</a:defRPr>
            </a:lvl1pPr>
            <a:lvl2pPr marL="461963" indent="-23495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–"/>
              <a:defRPr sz="1400"/>
            </a:lvl2pPr>
            <a:lvl3pPr marL="687388" indent="-225425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400"/>
            </a:lvl3pPr>
            <a:lvl4pPr marL="914400" indent="-227013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400"/>
            </a:lvl4pPr>
            <a:lvl5pPr marL="1141413" indent="-227013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0027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One-on-a-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sz="quarter" idx="1"/>
          </p:nvPr>
        </p:nvSpPr>
        <p:spPr>
          <a:xfrm>
            <a:off x="457200" y="1554163"/>
            <a:ext cx="7315200" cy="4526597"/>
          </a:xfrm>
        </p:spPr>
        <p:txBody>
          <a:bodyPr/>
          <a:lstStyle>
            <a:lvl1pPr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defRPr sz="1400"/>
            </a:lvl1pPr>
            <a:lvl2pPr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defRPr sz="1400"/>
            </a:lvl2pPr>
            <a:lvl3pPr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400"/>
            </a:lvl3pPr>
            <a:lvl4pPr>
              <a:lnSpc>
                <a:spcPct val="120000"/>
              </a:lnSpc>
              <a:spcBef>
                <a:spcPts val="600"/>
              </a:spcBef>
              <a:defRPr sz="1400"/>
            </a:lvl4pPr>
            <a:lvl5pPr>
              <a:lnSpc>
                <a:spcPct val="120000"/>
              </a:lnSpc>
              <a:spcBef>
                <a:spcPts val="600"/>
              </a:spcBef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itle 2"/>
          <p:cNvSpPr>
            <a:spLocks noGrp="1"/>
          </p:cNvSpPr>
          <p:nvPr>
            <p:ph type="title" hasCustomPrompt="1"/>
          </p:nvPr>
        </p:nvSpPr>
        <p:spPr>
          <a:xfrm>
            <a:off x="457200" y="731520"/>
            <a:ext cx="8220456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0615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Two-on-a-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sz="quarter" idx="1"/>
          </p:nvPr>
        </p:nvSpPr>
        <p:spPr>
          <a:xfrm>
            <a:off x="457200" y="1554163"/>
            <a:ext cx="3932238" cy="4526597"/>
          </a:xfrm>
        </p:spPr>
        <p:txBody>
          <a:bodyPr/>
          <a:lstStyle>
            <a:lvl1pPr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defRPr sz="1200" baseline="0"/>
            </a:lvl1pPr>
            <a:lvl2pPr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defRPr sz="1200" baseline="0"/>
            </a:lvl2pPr>
            <a:lvl3pPr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200" baseline="0"/>
            </a:lvl3pPr>
            <a:lvl4pPr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200" baseline="0"/>
            </a:lvl4pPr>
            <a:lvl5pPr>
              <a:lnSpc>
                <a:spcPct val="120000"/>
              </a:lnSpc>
              <a:spcBef>
                <a:spcPts val="600"/>
              </a:spcBef>
              <a:defRPr sz="1200" baseline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2"/>
          </p:nvPr>
        </p:nvSpPr>
        <p:spPr>
          <a:xfrm>
            <a:off x="4754563" y="1554164"/>
            <a:ext cx="3932237" cy="4526597"/>
          </a:xfrm>
        </p:spPr>
        <p:txBody>
          <a:bodyPr vert="horz" lIns="0" tIns="0" rIns="0" bIns="0" rtlCol="0">
            <a:noAutofit/>
          </a:bodyPr>
          <a:lstStyle>
            <a:lvl1pPr>
              <a:lnSpc>
                <a:spcPct val="120000"/>
              </a:lnSpc>
              <a:spcBef>
                <a:spcPts val="1400"/>
              </a:spcBef>
              <a:defRPr lang="en-US" sz="1200" dirty="0" smtClean="0"/>
            </a:lvl1pPr>
            <a:lvl2pPr>
              <a:lnSpc>
                <a:spcPct val="120000"/>
              </a:lnSpc>
              <a:spcBef>
                <a:spcPts val="1000"/>
              </a:spcBef>
              <a:defRPr lang="en-US" sz="1200" dirty="0" smtClean="0"/>
            </a:lvl2pPr>
            <a:lvl3pPr>
              <a:lnSpc>
                <a:spcPct val="120000"/>
              </a:lnSpc>
              <a:spcBef>
                <a:spcPts val="600"/>
              </a:spcBef>
              <a:defRPr lang="en-US" sz="1200" dirty="0" smtClean="0"/>
            </a:lvl3pPr>
            <a:lvl4pPr>
              <a:lnSpc>
                <a:spcPct val="120000"/>
              </a:lnSpc>
              <a:spcBef>
                <a:spcPts val="600"/>
              </a:spcBef>
              <a:defRPr lang="en-US" sz="1200" dirty="0" smtClean="0"/>
            </a:lvl4pPr>
            <a:lvl5pPr>
              <a:lnSpc>
                <a:spcPct val="120000"/>
              </a:lnSpc>
              <a:spcBef>
                <a:spcPts val="600"/>
              </a:spcBef>
              <a:defRPr lang="en-US" sz="1200" dirty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2"/>
          <p:cNvSpPr>
            <a:spLocks noGrp="1"/>
          </p:cNvSpPr>
          <p:nvPr>
            <p:ph type="title" hasCustomPrompt="1"/>
          </p:nvPr>
        </p:nvSpPr>
        <p:spPr>
          <a:xfrm>
            <a:off x="457200" y="731520"/>
            <a:ext cx="8220456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109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Three-on-a-P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sz="half" idx="12"/>
          </p:nvPr>
        </p:nvSpPr>
        <p:spPr>
          <a:xfrm>
            <a:off x="457200" y="1554163"/>
            <a:ext cx="2542032" cy="4525962"/>
          </a:xfrm>
        </p:spPr>
        <p:txBody>
          <a:bodyPr vert="horz" lIns="0" tIns="0" rIns="0" bIns="0" rtlCol="0">
            <a:noAutofit/>
          </a:bodyPr>
          <a:lstStyle>
            <a:lvl1pPr>
              <a:defRPr lang="en-US" sz="1200" dirty="0" smtClean="0"/>
            </a:lvl1pPr>
            <a:lvl2pPr>
              <a:spcBef>
                <a:spcPts val="1000"/>
              </a:spcBef>
              <a:defRPr lang="en-US" sz="1200" dirty="0" smtClean="0"/>
            </a:lvl2pPr>
            <a:lvl3pPr>
              <a:defRPr lang="en-US" sz="1200" dirty="0" smtClean="0"/>
            </a:lvl3pPr>
            <a:lvl4pPr>
              <a:defRPr lang="en-US" sz="1200" dirty="0" smtClean="0"/>
            </a:lvl4pPr>
            <a:lvl5pPr>
              <a:defRPr lang="en-US" sz="1200" dirty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3"/>
          </p:nvPr>
        </p:nvSpPr>
        <p:spPr>
          <a:xfrm>
            <a:off x="3293852" y="1554163"/>
            <a:ext cx="2542032" cy="4525962"/>
          </a:xfrm>
        </p:spPr>
        <p:txBody>
          <a:bodyPr vert="horz" lIns="0" tIns="0" rIns="0" bIns="0" rtlCol="0">
            <a:noAutofit/>
          </a:bodyPr>
          <a:lstStyle>
            <a:lvl1pPr>
              <a:defRPr lang="en-US" sz="1200" dirty="0" smtClean="0"/>
            </a:lvl1pPr>
            <a:lvl2pPr>
              <a:defRPr lang="en-US" sz="1200" dirty="0" smtClean="0"/>
            </a:lvl2pPr>
            <a:lvl3pPr>
              <a:defRPr lang="en-US" sz="1200" dirty="0" smtClean="0"/>
            </a:lvl3pPr>
            <a:lvl4pPr>
              <a:defRPr lang="en-US" sz="1200" dirty="0" smtClean="0"/>
            </a:lvl4pPr>
            <a:lvl5pPr>
              <a:defRPr lang="en-US" sz="1200" dirty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4"/>
          </p:nvPr>
        </p:nvSpPr>
        <p:spPr>
          <a:xfrm>
            <a:off x="6129070" y="1554163"/>
            <a:ext cx="2542032" cy="4525962"/>
          </a:xfrm>
        </p:spPr>
        <p:txBody>
          <a:bodyPr vert="horz" lIns="0" tIns="0" rIns="0" bIns="0" rtlCol="0">
            <a:noAutofit/>
          </a:bodyPr>
          <a:lstStyle>
            <a:lvl1pPr>
              <a:defRPr lang="en-US" sz="1200" dirty="0" smtClean="0"/>
            </a:lvl1pPr>
            <a:lvl2pPr>
              <a:defRPr lang="en-US" sz="1200" dirty="0" smtClean="0"/>
            </a:lvl2pPr>
            <a:lvl3pPr>
              <a:defRPr lang="en-US" sz="1200" dirty="0" smtClean="0"/>
            </a:lvl3pPr>
            <a:lvl4pPr>
              <a:defRPr lang="en-US" sz="1200" dirty="0" smtClean="0"/>
            </a:lvl4pPr>
            <a:lvl5pPr>
              <a:defRPr lang="en-US" sz="1200" dirty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itle 2"/>
          <p:cNvSpPr>
            <a:spLocks noGrp="1"/>
          </p:cNvSpPr>
          <p:nvPr>
            <p:ph type="title" hasCustomPrompt="1"/>
          </p:nvPr>
        </p:nvSpPr>
        <p:spPr>
          <a:xfrm>
            <a:off x="457200" y="731520"/>
            <a:ext cx="8220456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2812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, 2/3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"/>
          <p:cNvSpPr>
            <a:spLocks noGrp="1"/>
          </p:cNvSpPr>
          <p:nvPr>
            <p:ph sz="quarter" idx="12"/>
          </p:nvPr>
        </p:nvSpPr>
        <p:spPr>
          <a:xfrm>
            <a:off x="457201" y="1554163"/>
            <a:ext cx="2542032" cy="4525962"/>
          </a:xfrm>
        </p:spPr>
        <p:txBody>
          <a:bodyPr vert="horz" lIns="0" tIns="0" rIns="0" bIns="0" rtlCol="0">
            <a:noAutofit/>
          </a:bodyPr>
          <a:lstStyle>
            <a:lvl1pPr>
              <a:defRPr lang="en-US" sz="1200" baseline="0" dirty="0" smtClean="0"/>
            </a:lvl1pPr>
            <a:lvl2pPr>
              <a:defRPr lang="en-US" sz="1200" dirty="0" smtClean="0"/>
            </a:lvl2pPr>
            <a:lvl3pPr>
              <a:defRPr lang="en-US" sz="1200" dirty="0" smtClean="0"/>
            </a:lvl3pPr>
            <a:lvl4pPr>
              <a:defRPr lang="en-US" sz="1200" dirty="0" smtClean="0"/>
            </a:lvl4pPr>
            <a:lvl5pPr>
              <a:defRPr lang="en-US" sz="1200" dirty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quarter" idx="13"/>
          </p:nvPr>
        </p:nvSpPr>
        <p:spPr>
          <a:xfrm>
            <a:off x="3291840" y="1554163"/>
            <a:ext cx="5376862" cy="4525962"/>
          </a:xfrm>
        </p:spPr>
        <p:txBody>
          <a:bodyPr vert="horz" lIns="0" tIns="0" rIns="0" bIns="0" rtlCol="0">
            <a:noAutofit/>
          </a:bodyPr>
          <a:lstStyle>
            <a:lvl1pPr>
              <a:defRPr lang="en-US" sz="1200" baseline="0" dirty="0" smtClean="0"/>
            </a:lvl1pPr>
            <a:lvl2pPr>
              <a:defRPr lang="en-US" sz="1200" dirty="0" smtClean="0"/>
            </a:lvl2pPr>
            <a:lvl3pPr>
              <a:defRPr lang="en-US" sz="1200" dirty="0" smtClean="0"/>
            </a:lvl3pPr>
            <a:lvl4pPr>
              <a:defRPr lang="en-US" sz="1200" dirty="0" smtClean="0"/>
            </a:lvl4pPr>
            <a:lvl5pPr>
              <a:defRPr lang="en-US" sz="1200" dirty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itle 2"/>
          <p:cNvSpPr>
            <a:spLocks noGrp="1"/>
          </p:cNvSpPr>
          <p:nvPr>
            <p:ph type="title" hasCustomPrompt="1"/>
          </p:nvPr>
        </p:nvSpPr>
        <p:spPr>
          <a:xfrm>
            <a:off x="457200" y="731520"/>
            <a:ext cx="8220456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4388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, 2/3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"/>
          <p:cNvSpPr>
            <a:spLocks noGrp="1"/>
          </p:cNvSpPr>
          <p:nvPr>
            <p:ph sz="quarter" idx="12"/>
          </p:nvPr>
        </p:nvSpPr>
        <p:spPr>
          <a:xfrm>
            <a:off x="457201" y="1554480"/>
            <a:ext cx="2542032" cy="4533899"/>
          </a:xfrm>
        </p:spPr>
        <p:txBody>
          <a:bodyPr vert="horz" lIns="0" tIns="0" rIns="0" bIns="0" rtlCol="0">
            <a:noAutofit/>
          </a:bodyPr>
          <a:lstStyle>
            <a:lvl1pPr>
              <a:defRPr lang="en-US" sz="1200" baseline="0" dirty="0" smtClean="0"/>
            </a:lvl1pPr>
            <a:lvl2pPr>
              <a:defRPr lang="en-US" sz="1200" dirty="0" smtClean="0"/>
            </a:lvl2pPr>
            <a:lvl3pPr>
              <a:defRPr lang="en-US" sz="1200" dirty="0" smtClean="0"/>
            </a:lvl3pPr>
            <a:lvl4pPr>
              <a:defRPr lang="en-US" sz="1200" dirty="0" smtClean="0"/>
            </a:lvl4pPr>
            <a:lvl5pPr>
              <a:defRPr lang="en-US" sz="1200" dirty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1"/>
          <p:cNvSpPr>
            <a:spLocks noGrp="1"/>
          </p:cNvSpPr>
          <p:nvPr>
            <p:ph type="body" sz="quarter" idx="1" hasCustomPrompt="1"/>
          </p:nvPr>
        </p:nvSpPr>
        <p:spPr>
          <a:xfrm>
            <a:off x="3292686" y="1554480"/>
            <a:ext cx="5367715" cy="258532"/>
          </a:xfrm>
        </p:spPr>
        <p:txBody>
          <a:bodyPr wrap="square"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Chart / Table Title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2" hasCustomPrompt="1"/>
          </p:nvPr>
        </p:nvSpPr>
        <p:spPr>
          <a:xfrm>
            <a:off x="3292686" y="1783971"/>
            <a:ext cx="5367715" cy="240066"/>
          </a:xfr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200" b="0" dirty="0" smtClean="0">
                <a:solidFill>
                  <a:schemeClr val="tx1"/>
                </a:solidFill>
              </a:defRPr>
            </a:lvl1pPr>
          </a:lstStyle>
          <a:p>
            <a:pPr lvl="0">
              <a:spcBef>
                <a:spcPts val="0"/>
              </a:spcBef>
              <a:buNone/>
              <a:tabLst>
                <a:tab pos="3933825" algn="r"/>
              </a:tabLst>
            </a:pPr>
            <a:r>
              <a:rPr lang="en-US" dirty="0" smtClean="0"/>
              <a:t>Chart / Table Subtitle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13"/>
          </p:nvPr>
        </p:nvSpPr>
        <p:spPr>
          <a:xfrm>
            <a:off x="3292686" y="2003427"/>
            <a:ext cx="5367715" cy="4076698"/>
          </a:xfrm>
        </p:spPr>
        <p:txBody>
          <a:bodyPr vert="horz" lIns="0" tIns="0" rIns="0" bIns="0" rtlCol="0">
            <a:noAutofit/>
          </a:bodyPr>
          <a:lstStyle>
            <a:lvl1pPr>
              <a:defRPr lang="en-US" sz="1200" baseline="0" dirty="0" smtClean="0"/>
            </a:lvl1pPr>
            <a:lvl2pPr>
              <a:defRPr lang="en-US" sz="1200" dirty="0" smtClean="0"/>
            </a:lvl2pPr>
            <a:lvl3pPr>
              <a:defRPr lang="en-US" sz="1200" dirty="0" smtClean="0"/>
            </a:lvl3pPr>
            <a:lvl4pPr>
              <a:defRPr lang="en-US" sz="1200" dirty="0" smtClean="0"/>
            </a:lvl4pPr>
            <a:lvl5pPr>
              <a:defRPr lang="en-US" sz="1200" dirty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itle 2"/>
          <p:cNvSpPr>
            <a:spLocks noGrp="1"/>
          </p:cNvSpPr>
          <p:nvPr>
            <p:ph type="title" hasCustomPrompt="1"/>
          </p:nvPr>
        </p:nvSpPr>
        <p:spPr>
          <a:xfrm>
            <a:off x="457200" y="731520"/>
            <a:ext cx="8220456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142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/>
          <p:cNvSpPr>
            <a:spLocks noGrp="1"/>
          </p:cNvSpPr>
          <p:nvPr>
            <p:ph type="body" idx="1" hasCustomPrompt="1"/>
          </p:nvPr>
        </p:nvSpPr>
        <p:spPr>
          <a:xfrm>
            <a:off x="457200" y="1554163"/>
            <a:ext cx="6446520" cy="320088"/>
          </a:xfrm>
        </p:spPr>
        <p:txBody>
          <a:bodyPr wrap="square"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Table / Chart Title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2" hasCustomPrompt="1"/>
          </p:nvPr>
        </p:nvSpPr>
        <p:spPr>
          <a:xfrm>
            <a:off x="457200" y="1841639"/>
            <a:ext cx="6446520" cy="280077"/>
          </a:xfrm>
        </p:spPr>
        <p:txBody>
          <a:bodyPr wrap="square" anchor="t" anchorCtr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tabLst>
                <a:tab pos="8220075" algn="r"/>
              </a:tabLst>
              <a:defRPr sz="14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Table / Chart Subtitle</a:t>
            </a:r>
          </a:p>
        </p:txBody>
      </p:sp>
      <p:sp>
        <p:nvSpPr>
          <p:cNvPr id="14" name="Content Placeholder 1"/>
          <p:cNvSpPr>
            <a:spLocks noGrp="1"/>
          </p:cNvSpPr>
          <p:nvPr>
            <p:ph sz="quarter" idx="12"/>
          </p:nvPr>
        </p:nvSpPr>
        <p:spPr>
          <a:xfrm>
            <a:off x="459994" y="2102803"/>
            <a:ext cx="8220456" cy="3795077"/>
          </a:xfrm>
        </p:spPr>
        <p:txBody>
          <a:bodyPr/>
          <a:lstStyle>
            <a:lvl1pPr>
              <a:lnSpc>
                <a:spcPct val="120000"/>
              </a:lnSpc>
              <a:spcAft>
                <a:spcPts val="0"/>
              </a:spcAft>
              <a:defRPr/>
            </a:lvl1pPr>
            <a:lvl2pPr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defRPr/>
            </a:lvl2pPr>
            <a:lvl3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/>
            </a:lvl3pPr>
            <a:lvl4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/>
            </a:lvl4pPr>
            <a:lvl5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2"/>
          <p:cNvSpPr>
            <a:spLocks noGrp="1"/>
          </p:cNvSpPr>
          <p:nvPr>
            <p:ph type="title" hasCustomPrompt="1"/>
          </p:nvPr>
        </p:nvSpPr>
        <p:spPr>
          <a:xfrm>
            <a:off x="457200" y="731520"/>
            <a:ext cx="8220456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6175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Side-by-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/>
          <p:cNvSpPr>
            <a:spLocks noGrp="1"/>
          </p:cNvSpPr>
          <p:nvPr>
            <p:ph type="body" idx="12" hasCustomPrompt="1"/>
          </p:nvPr>
        </p:nvSpPr>
        <p:spPr>
          <a:xfrm>
            <a:off x="457200" y="1554163"/>
            <a:ext cx="3932238" cy="258532"/>
          </a:xfrm>
        </p:spPr>
        <p:txBody>
          <a:bodyPr wrap="square"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Chart  / Table Title – Arial 14pt.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457200" y="1791907"/>
            <a:ext cx="3932238" cy="221599"/>
          </a:xfr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200" b="0" dirty="0" smtClean="0">
                <a:solidFill>
                  <a:schemeClr val="tx1"/>
                </a:solidFill>
              </a:defRPr>
            </a:lvl1pPr>
          </a:lstStyle>
          <a:p>
            <a:pPr lvl="0">
              <a:spcBef>
                <a:spcPts val="0"/>
              </a:spcBef>
              <a:buNone/>
              <a:tabLst>
                <a:tab pos="3933825" algn="r"/>
              </a:tabLst>
            </a:pPr>
            <a:r>
              <a:rPr lang="en-US" dirty="0" smtClean="0"/>
              <a:t>Chart / Table Subtitle – Arial 12pt.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752805" y="1554163"/>
            <a:ext cx="3931920" cy="258532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Chart  / Table Title – Arial 14pt.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752805" y="1791907"/>
            <a:ext cx="3931920" cy="221599"/>
          </a:xfr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200" b="0" dirty="0" smtClean="0">
                <a:solidFill>
                  <a:schemeClr val="tx1"/>
                </a:solidFill>
              </a:defRPr>
            </a:lvl1pPr>
          </a:lstStyle>
          <a:p>
            <a:pPr lvl="0">
              <a:spcBef>
                <a:spcPts val="0"/>
              </a:spcBef>
              <a:buNone/>
              <a:tabLst>
                <a:tab pos="3933825" algn="r"/>
              </a:tabLst>
            </a:pPr>
            <a:r>
              <a:rPr lang="en-US" dirty="0" smtClean="0"/>
              <a:t>Chart / Table Subtitle – Arial 12pt.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half" idx="1"/>
          </p:nvPr>
        </p:nvSpPr>
        <p:spPr>
          <a:xfrm>
            <a:off x="457200" y="2011363"/>
            <a:ext cx="3932238" cy="3886200"/>
          </a:xfrm>
        </p:spPr>
        <p:txBody>
          <a:bodyPr/>
          <a:lstStyle>
            <a:lvl1pPr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defRPr sz="1200" baseline="0"/>
            </a:lvl1pPr>
            <a:lvl2pPr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defRPr sz="1200" baseline="0"/>
            </a:lvl2pPr>
            <a:lvl3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2"/>
          </p:nvPr>
        </p:nvSpPr>
        <p:spPr>
          <a:xfrm>
            <a:off x="4752805" y="2011363"/>
            <a:ext cx="3931920" cy="3886200"/>
          </a:xfrm>
        </p:spPr>
        <p:txBody>
          <a:bodyPr/>
          <a:lstStyle>
            <a:lvl1pPr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defRPr sz="1200" baseline="0"/>
            </a:lvl1pPr>
            <a:lvl2pPr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defRPr sz="1200" baseline="0"/>
            </a:lvl2pPr>
            <a:lvl3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itle 2"/>
          <p:cNvSpPr>
            <a:spLocks noGrp="1"/>
          </p:cNvSpPr>
          <p:nvPr>
            <p:ph type="title" hasCustomPrompt="1"/>
          </p:nvPr>
        </p:nvSpPr>
        <p:spPr>
          <a:xfrm>
            <a:off x="457200" y="731520"/>
            <a:ext cx="8220456" cy="307777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3083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Row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/>
          <p:cNvSpPr>
            <a:spLocks noGrp="1"/>
          </p:cNvSpPr>
          <p:nvPr>
            <p:ph type="body" idx="1" hasCustomPrompt="1"/>
          </p:nvPr>
        </p:nvSpPr>
        <p:spPr>
          <a:xfrm>
            <a:off x="457200" y="1554163"/>
            <a:ext cx="8220456" cy="258532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Chart  / Table Title – Arial 14pt.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2" hasCustomPrompt="1"/>
          </p:nvPr>
        </p:nvSpPr>
        <p:spPr>
          <a:xfrm>
            <a:off x="457200" y="1791907"/>
            <a:ext cx="8220456" cy="221599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2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Chart / Table Subtitle – Arial 12pt.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half" idx="12"/>
          </p:nvPr>
        </p:nvSpPr>
        <p:spPr>
          <a:xfrm>
            <a:off x="457200" y="2011363"/>
            <a:ext cx="8220456" cy="1619250"/>
          </a:xfrm>
        </p:spPr>
        <p:txBody>
          <a:bodyPr/>
          <a:lstStyle>
            <a:lvl1pPr>
              <a:lnSpc>
                <a:spcPct val="120000"/>
              </a:lnSpc>
              <a:spcAft>
                <a:spcPts val="0"/>
              </a:spcAft>
              <a:defRPr sz="1200" baseline="0"/>
            </a:lvl1pPr>
            <a:lvl2pPr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defRPr sz="1200" baseline="0"/>
            </a:lvl2pPr>
            <a:lvl3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idx="3" hasCustomPrompt="1"/>
          </p:nvPr>
        </p:nvSpPr>
        <p:spPr>
          <a:xfrm>
            <a:off x="457200" y="3875920"/>
            <a:ext cx="8220456" cy="258532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Chart  / Table Title – Arial 14pt.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idx="4" hasCustomPrompt="1"/>
          </p:nvPr>
        </p:nvSpPr>
        <p:spPr>
          <a:xfrm>
            <a:off x="457200" y="4130997"/>
            <a:ext cx="8220456" cy="221599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2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Chart / Table Subtitle – Arial 12pt.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sz="half" idx="13"/>
          </p:nvPr>
        </p:nvSpPr>
        <p:spPr>
          <a:xfrm>
            <a:off x="457200" y="4350703"/>
            <a:ext cx="8220456" cy="1638935"/>
          </a:xfrm>
        </p:spPr>
        <p:txBody>
          <a:bodyPr/>
          <a:lstStyle>
            <a:lvl1pPr>
              <a:lnSpc>
                <a:spcPct val="120000"/>
              </a:lnSpc>
              <a:spcAft>
                <a:spcPts val="0"/>
              </a:spcAft>
              <a:defRPr sz="1200" baseline="0"/>
            </a:lvl1pPr>
            <a:lvl2pPr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defRPr sz="1200" baseline="0"/>
            </a:lvl2pPr>
            <a:lvl3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itle 2"/>
          <p:cNvSpPr>
            <a:spLocks noGrp="1"/>
          </p:cNvSpPr>
          <p:nvPr>
            <p:ph type="title" hasCustomPrompt="1"/>
          </p:nvPr>
        </p:nvSpPr>
        <p:spPr>
          <a:xfrm>
            <a:off x="457200" y="731520"/>
            <a:ext cx="8220456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2191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-on-a-Pag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idx="1" hasCustomPrompt="1"/>
          </p:nvPr>
        </p:nvSpPr>
        <p:spPr>
          <a:xfrm>
            <a:off x="457200" y="1556213"/>
            <a:ext cx="2542032" cy="258532"/>
          </a:xfrm>
        </p:spPr>
        <p:txBody>
          <a:bodyPr vert="horz" lIns="0" tIns="0" rIns="0" bIns="0" rtlCol="0" anchor="t" anchorCtr="0">
            <a:spAutoFit/>
          </a:bodyPr>
          <a:lstStyle>
            <a:lvl1pPr>
              <a:defRPr lang="en-US" dirty="0" smtClean="0">
                <a:solidFill>
                  <a:schemeClr val="tx1"/>
                </a:solidFill>
              </a:defRPr>
            </a:lvl1pPr>
          </a:lstStyle>
          <a:p>
            <a:pPr lvl="0">
              <a:buNone/>
            </a:pPr>
            <a:r>
              <a:rPr lang="en-US" dirty="0" smtClean="0"/>
              <a:t>Chart  / Table Title – Arial 14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2" hasCustomPrompt="1"/>
          </p:nvPr>
        </p:nvSpPr>
        <p:spPr>
          <a:xfrm>
            <a:off x="457200" y="1793958"/>
            <a:ext cx="2542032" cy="221599"/>
          </a:xfrm>
        </p:spPr>
        <p:txBody>
          <a:bodyPr anchor="t" anchorCtr="0">
            <a:spAutoFit/>
          </a:bodyPr>
          <a:lstStyle>
            <a:lvl1pPr marL="0" indent="0">
              <a:lnSpc>
                <a:spcPct val="120000"/>
              </a:lnSpc>
              <a:spcAft>
                <a:spcPts val="0"/>
              </a:spcAft>
              <a:buNone/>
              <a:defRPr sz="12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Chart / Table Subtitle – Arial 12</a:t>
            </a:r>
          </a:p>
        </p:txBody>
      </p:sp>
      <p:sp>
        <p:nvSpPr>
          <p:cNvPr id="18" name="Content Placeholder 1"/>
          <p:cNvSpPr>
            <a:spLocks noGrp="1"/>
          </p:cNvSpPr>
          <p:nvPr userDrawn="1">
            <p:ph sz="half" idx="12"/>
          </p:nvPr>
        </p:nvSpPr>
        <p:spPr>
          <a:xfrm>
            <a:off x="457200" y="2013414"/>
            <a:ext cx="2542032" cy="3886200"/>
          </a:xfrm>
        </p:spPr>
        <p:txBody>
          <a:bodyPr/>
          <a:lstStyle>
            <a:lvl1pPr>
              <a:lnSpc>
                <a:spcPct val="120000"/>
              </a:lnSpc>
              <a:spcAft>
                <a:spcPts val="0"/>
              </a:spcAft>
              <a:defRPr sz="1200" baseline="0"/>
            </a:lvl1pPr>
            <a:lvl2pPr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defRPr sz="1200" baseline="0"/>
            </a:lvl2pPr>
            <a:lvl3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idx="3" hasCustomPrompt="1"/>
          </p:nvPr>
        </p:nvSpPr>
        <p:spPr>
          <a:xfrm>
            <a:off x="3293852" y="1556213"/>
            <a:ext cx="2542032" cy="258532"/>
          </a:xfrm>
        </p:spPr>
        <p:txBody>
          <a:bodyPr anchor="t" anchorCtr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Chart  / Table Title – Arial 14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idx="4" hasCustomPrompt="1"/>
          </p:nvPr>
        </p:nvSpPr>
        <p:spPr>
          <a:xfrm>
            <a:off x="3293852" y="1793959"/>
            <a:ext cx="2542032" cy="221599"/>
          </a:xfrm>
        </p:spPr>
        <p:txBody>
          <a:bodyPr anchor="t" anchorCtr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2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Chart / Table Subtitle – Arial 12</a:t>
            </a:r>
          </a:p>
        </p:txBody>
      </p:sp>
      <p:sp>
        <p:nvSpPr>
          <p:cNvPr id="19" name="Content Placeholder 2"/>
          <p:cNvSpPr>
            <a:spLocks noGrp="1"/>
          </p:cNvSpPr>
          <p:nvPr userDrawn="1">
            <p:ph sz="half" idx="13"/>
          </p:nvPr>
        </p:nvSpPr>
        <p:spPr>
          <a:xfrm>
            <a:off x="3293852" y="2013414"/>
            <a:ext cx="2542032" cy="3886200"/>
          </a:xfrm>
        </p:spPr>
        <p:txBody>
          <a:bodyPr/>
          <a:lstStyle>
            <a:lvl1pPr>
              <a:lnSpc>
                <a:spcPct val="120000"/>
              </a:lnSpc>
              <a:spcAft>
                <a:spcPts val="0"/>
              </a:spcAft>
              <a:defRPr sz="1200" baseline="0"/>
            </a:lvl1pPr>
            <a:lvl2pPr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defRPr sz="1200" baseline="0"/>
            </a:lvl2pPr>
            <a:lvl3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5"/>
          <p:cNvSpPr>
            <a:spLocks noGrp="1"/>
          </p:cNvSpPr>
          <p:nvPr>
            <p:ph type="body" idx="5" hasCustomPrompt="1"/>
          </p:nvPr>
        </p:nvSpPr>
        <p:spPr>
          <a:xfrm>
            <a:off x="6120444" y="1556213"/>
            <a:ext cx="2542032" cy="258532"/>
          </a:xfrm>
        </p:spPr>
        <p:txBody>
          <a:bodyPr anchor="t" anchorCtr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Chart  / Table Title – Arial 14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idx="6" hasCustomPrompt="1"/>
          </p:nvPr>
        </p:nvSpPr>
        <p:spPr>
          <a:xfrm>
            <a:off x="6120444" y="1793959"/>
            <a:ext cx="2542032" cy="221599"/>
          </a:xfrm>
        </p:spPr>
        <p:txBody>
          <a:bodyPr anchor="t" anchorCtr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2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Chart / Table Subtitle – Arial 12</a:t>
            </a:r>
          </a:p>
        </p:txBody>
      </p:sp>
      <p:sp>
        <p:nvSpPr>
          <p:cNvPr id="20" name="Content Placeholder 3"/>
          <p:cNvSpPr>
            <a:spLocks noGrp="1"/>
          </p:cNvSpPr>
          <p:nvPr>
            <p:ph sz="half" idx="14"/>
          </p:nvPr>
        </p:nvSpPr>
        <p:spPr>
          <a:xfrm>
            <a:off x="6120444" y="2013414"/>
            <a:ext cx="2542032" cy="3886200"/>
          </a:xfrm>
        </p:spPr>
        <p:txBody>
          <a:bodyPr/>
          <a:lstStyle>
            <a:lvl1pPr>
              <a:lnSpc>
                <a:spcPct val="120000"/>
              </a:lnSpc>
              <a:spcAft>
                <a:spcPts val="0"/>
              </a:spcAft>
              <a:defRPr sz="1200" baseline="0"/>
            </a:lvl1pPr>
            <a:lvl2pPr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defRPr sz="1200" baseline="0"/>
            </a:lvl2pPr>
            <a:lvl3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itle 2"/>
          <p:cNvSpPr>
            <a:spLocks noGrp="1"/>
          </p:cNvSpPr>
          <p:nvPr>
            <p:ph type="title" hasCustomPrompt="1"/>
          </p:nvPr>
        </p:nvSpPr>
        <p:spPr>
          <a:xfrm>
            <a:off x="457200" y="731520"/>
            <a:ext cx="8220456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5759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-on-a-Pag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/>
          <p:cNvSpPr>
            <a:spLocks noGrp="1"/>
          </p:cNvSpPr>
          <p:nvPr>
            <p:ph type="body" idx="1" hasCustomPrompt="1"/>
          </p:nvPr>
        </p:nvSpPr>
        <p:spPr>
          <a:xfrm>
            <a:off x="457200" y="1554163"/>
            <a:ext cx="3931920" cy="184666"/>
          </a:xfrm>
        </p:spPr>
        <p:txBody>
          <a:bodyPr anchor="t" anchorCtr="0">
            <a:noAutofit/>
          </a:bodyPr>
          <a:lstStyle>
            <a:lvl1pPr marL="0" indent="0">
              <a:lnSpc>
                <a:spcPct val="120000"/>
              </a:lnSpc>
              <a:spcAft>
                <a:spcPts val="0"/>
              </a:spcAft>
              <a:buNone/>
              <a:defRPr sz="12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Chart / Table Title – Arial 12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2" hasCustomPrompt="1"/>
          </p:nvPr>
        </p:nvSpPr>
        <p:spPr>
          <a:xfrm>
            <a:off x="457200" y="1749803"/>
            <a:ext cx="3931920" cy="180049"/>
          </a:xfr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Chart / Table Subtitle – Arial 10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half" idx="12"/>
          </p:nvPr>
        </p:nvSpPr>
        <p:spPr>
          <a:xfrm>
            <a:off x="457200" y="1911346"/>
            <a:ext cx="3931920" cy="1645920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0"/>
              </a:spcAft>
              <a:defRPr sz="10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44475" indent="-1460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4pPr>
            <a:lvl5pPr marL="373063" indent="-122238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3" hasCustomPrompt="1"/>
          </p:nvPr>
        </p:nvSpPr>
        <p:spPr>
          <a:xfrm>
            <a:off x="4744179" y="1554163"/>
            <a:ext cx="3931920" cy="184666"/>
          </a:xfr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2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Chart / Table Title – Arial 12</a:t>
            </a:r>
          </a:p>
          <a:p>
            <a:pPr lvl="0"/>
            <a:endParaRPr lang="en-US" dirty="0" smtClean="0"/>
          </a:p>
        </p:txBody>
      </p:sp>
      <p:sp>
        <p:nvSpPr>
          <p:cNvPr id="24" name="Text Placeholder 4"/>
          <p:cNvSpPr>
            <a:spLocks noGrp="1"/>
          </p:cNvSpPr>
          <p:nvPr>
            <p:ph type="body" idx="4" hasCustomPrompt="1"/>
          </p:nvPr>
        </p:nvSpPr>
        <p:spPr>
          <a:xfrm>
            <a:off x="4744179" y="1749803"/>
            <a:ext cx="3931920" cy="180049"/>
          </a:xfrm>
        </p:spPr>
        <p:txBody>
          <a:bodyPr anchor="t" anchorCtr="0">
            <a:noAutofit/>
          </a:bodyPr>
          <a:lstStyle>
            <a:lvl1pPr marL="0" indent="0">
              <a:lnSpc>
                <a:spcPct val="120000"/>
              </a:lnSpc>
              <a:spcAft>
                <a:spcPts val="0"/>
              </a:spcAft>
              <a:buNone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Chart / Table Subtitle – Arial 10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sz="half" idx="13"/>
          </p:nvPr>
        </p:nvSpPr>
        <p:spPr>
          <a:xfrm>
            <a:off x="4744179" y="1911346"/>
            <a:ext cx="3931920" cy="1645920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0"/>
              </a:spcAft>
              <a:defRPr sz="10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44475" indent="-1460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4pPr>
            <a:lvl5pPr marL="373063" indent="-122238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5"/>
          <p:cNvSpPr>
            <a:spLocks noGrp="1"/>
          </p:cNvSpPr>
          <p:nvPr>
            <p:ph type="body" idx="5" hasCustomPrompt="1"/>
          </p:nvPr>
        </p:nvSpPr>
        <p:spPr>
          <a:xfrm>
            <a:off x="457200" y="3868300"/>
            <a:ext cx="3931920" cy="184666"/>
          </a:xfrm>
        </p:spPr>
        <p:txBody>
          <a:bodyPr vert="horz" lIns="0" tIns="0" rIns="0" bIns="0" rtlCol="0"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lang="en-US" sz="1200" dirty="0" smtClean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Chart / Table Title – Arial 12</a:t>
            </a:r>
          </a:p>
        </p:txBody>
      </p:sp>
      <p:sp>
        <p:nvSpPr>
          <p:cNvPr id="17" name="Text Placeholder 6"/>
          <p:cNvSpPr>
            <a:spLocks noGrp="1"/>
          </p:cNvSpPr>
          <p:nvPr>
            <p:ph type="body" idx="6" hasCustomPrompt="1"/>
          </p:nvPr>
        </p:nvSpPr>
        <p:spPr>
          <a:xfrm>
            <a:off x="457200" y="4067068"/>
            <a:ext cx="3931920" cy="180049"/>
          </a:xfr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Chart / Table Subtitle – Arial 10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14"/>
          </p:nvPr>
        </p:nvSpPr>
        <p:spPr>
          <a:xfrm>
            <a:off x="457200" y="4232148"/>
            <a:ext cx="3931920" cy="1645920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0"/>
              </a:spcAft>
              <a:defRPr sz="10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44475" indent="-1460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4pPr>
            <a:lvl5pPr marL="373063" indent="-122238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5" name="Text Placeholder 7"/>
          <p:cNvSpPr>
            <a:spLocks noGrp="1"/>
          </p:cNvSpPr>
          <p:nvPr>
            <p:ph type="body" idx="7" hasCustomPrompt="1"/>
          </p:nvPr>
        </p:nvSpPr>
        <p:spPr>
          <a:xfrm>
            <a:off x="4744179" y="3868300"/>
            <a:ext cx="3931920" cy="184666"/>
          </a:xfrm>
        </p:spPr>
        <p:txBody>
          <a:bodyPr vert="horz" lIns="0" tIns="0" rIns="0" bIns="0" rtlCol="0"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lang="en-US" sz="1200" dirty="0" smtClean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Chart / Table Title – Arial 12</a:t>
            </a:r>
          </a:p>
        </p:txBody>
      </p:sp>
      <p:sp>
        <p:nvSpPr>
          <p:cNvPr id="27" name="Text Placeholder 8"/>
          <p:cNvSpPr>
            <a:spLocks noGrp="1"/>
          </p:cNvSpPr>
          <p:nvPr>
            <p:ph type="body" idx="8" hasCustomPrompt="1"/>
          </p:nvPr>
        </p:nvSpPr>
        <p:spPr>
          <a:xfrm>
            <a:off x="4744179" y="4067068"/>
            <a:ext cx="3931920" cy="180049"/>
          </a:xfr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Chart / Table Subtitle  – Arial 10</a:t>
            </a:r>
          </a:p>
        </p:txBody>
      </p:sp>
      <p:sp>
        <p:nvSpPr>
          <p:cNvPr id="26" name="Content Placeholder 4"/>
          <p:cNvSpPr>
            <a:spLocks noGrp="1"/>
          </p:cNvSpPr>
          <p:nvPr>
            <p:ph sz="half" idx="15"/>
          </p:nvPr>
        </p:nvSpPr>
        <p:spPr>
          <a:xfrm>
            <a:off x="4744179" y="4232148"/>
            <a:ext cx="3931920" cy="1645920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0"/>
              </a:spcAft>
              <a:defRPr sz="10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44475" indent="-1460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4pPr>
            <a:lvl5pPr marL="373063" indent="-122238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Title 2"/>
          <p:cNvSpPr>
            <a:spLocks noGrp="1"/>
          </p:cNvSpPr>
          <p:nvPr>
            <p:ph type="title" hasCustomPrompt="1"/>
          </p:nvPr>
        </p:nvSpPr>
        <p:spPr>
          <a:xfrm>
            <a:off x="457200" y="731520"/>
            <a:ext cx="8220456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9735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-on-a-Pag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3"/>
          <p:cNvSpPr>
            <a:spLocks noGrp="1"/>
          </p:cNvSpPr>
          <p:nvPr>
            <p:ph type="body" sz="quarter" idx="3" hasCustomPrompt="1"/>
          </p:nvPr>
        </p:nvSpPr>
        <p:spPr>
          <a:xfrm>
            <a:off x="3291840" y="1554163"/>
            <a:ext cx="2542032" cy="184666"/>
          </a:xfr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2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Chart / Table Title – Arial 12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idx="4" hasCustomPrompt="1"/>
          </p:nvPr>
        </p:nvSpPr>
        <p:spPr>
          <a:xfrm>
            <a:off x="3291840" y="1746187"/>
            <a:ext cx="2542032" cy="180049"/>
          </a:xfr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Chart / Table Subtitle – Arial 10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sz="half" idx="13"/>
          </p:nvPr>
        </p:nvSpPr>
        <p:spPr>
          <a:xfrm>
            <a:off x="3291840" y="1910779"/>
            <a:ext cx="2542032" cy="1645920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0"/>
              </a:spcAft>
              <a:defRPr sz="10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69875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lang="en-US" sz="1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22275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lang="en-US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244475" lvl="3" indent="-14605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–"/>
            </a:pPr>
            <a:r>
              <a:rPr lang="en-US" dirty="0" smtClean="0"/>
              <a:t>Fourth level</a:t>
            </a:r>
          </a:p>
          <a:p>
            <a:pPr marL="373063" lvl="4" indent="-122238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5"/>
          <p:cNvSpPr>
            <a:spLocks noGrp="1"/>
          </p:cNvSpPr>
          <p:nvPr>
            <p:ph type="body" idx="5" hasCustomPrompt="1"/>
          </p:nvPr>
        </p:nvSpPr>
        <p:spPr>
          <a:xfrm>
            <a:off x="457200" y="3875920"/>
            <a:ext cx="2542032" cy="184666"/>
          </a:xfr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2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Chart / Table Title – Arial 12</a:t>
            </a:r>
          </a:p>
        </p:txBody>
      </p:sp>
      <p:sp>
        <p:nvSpPr>
          <p:cNvPr id="17" name="Text Placeholder 6"/>
          <p:cNvSpPr>
            <a:spLocks noGrp="1"/>
          </p:cNvSpPr>
          <p:nvPr>
            <p:ph type="body" idx="6" hasCustomPrompt="1"/>
          </p:nvPr>
        </p:nvSpPr>
        <p:spPr>
          <a:xfrm>
            <a:off x="457200" y="4073716"/>
            <a:ext cx="2542032" cy="180049"/>
          </a:xfr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Chart / Table Subtitle – Arial 10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14"/>
          </p:nvPr>
        </p:nvSpPr>
        <p:spPr>
          <a:xfrm>
            <a:off x="457200" y="4238689"/>
            <a:ext cx="2542032" cy="1645920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0"/>
              </a:spcAft>
              <a:defRPr sz="10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69875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lang="en-US" sz="1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22275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lang="en-US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244475" lvl="3" indent="-14605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–"/>
            </a:pPr>
            <a:r>
              <a:rPr lang="en-US" dirty="0" smtClean="0"/>
              <a:t>Fourth level</a:t>
            </a:r>
          </a:p>
          <a:p>
            <a:pPr marL="373063" lvl="4" indent="-122238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5" name="Text Placeholder 7"/>
          <p:cNvSpPr>
            <a:spLocks noGrp="1"/>
          </p:cNvSpPr>
          <p:nvPr>
            <p:ph type="body" idx="7" hasCustomPrompt="1"/>
          </p:nvPr>
        </p:nvSpPr>
        <p:spPr>
          <a:xfrm>
            <a:off x="3291840" y="3875920"/>
            <a:ext cx="2542032" cy="184666"/>
          </a:xfr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2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Chart / Table Title – Arial 12</a:t>
            </a:r>
          </a:p>
        </p:txBody>
      </p:sp>
      <p:sp>
        <p:nvSpPr>
          <p:cNvPr id="27" name="Text Placeholder 8"/>
          <p:cNvSpPr>
            <a:spLocks noGrp="1"/>
          </p:cNvSpPr>
          <p:nvPr>
            <p:ph type="body" idx="8" hasCustomPrompt="1"/>
          </p:nvPr>
        </p:nvSpPr>
        <p:spPr>
          <a:xfrm>
            <a:off x="3291840" y="4073716"/>
            <a:ext cx="2542032" cy="180049"/>
          </a:xfr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Chart / Table Subtitle – Arial 10</a:t>
            </a:r>
          </a:p>
        </p:txBody>
      </p:sp>
      <p:sp>
        <p:nvSpPr>
          <p:cNvPr id="26" name="Content Placeholder 4"/>
          <p:cNvSpPr>
            <a:spLocks noGrp="1"/>
          </p:cNvSpPr>
          <p:nvPr>
            <p:ph sz="half" idx="15"/>
          </p:nvPr>
        </p:nvSpPr>
        <p:spPr>
          <a:xfrm>
            <a:off x="3291840" y="4238689"/>
            <a:ext cx="2542032" cy="1645920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0"/>
              </a:spcAft>
              <a:defRPr sz="10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69875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lang="en-US" sz="1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22275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lang="en-US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244475" lvl="3" indent="-14605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–"/>
            </a:pPr>
            <a:r>
              <a:rPr lang="en-US" dirty="0" smtClean="0"/>
              <a:t>Fourth level</a:t>
            </a:r>
          </a:p>
          <a:p>
            <a:pPr marL="373063" lvl="4" indent="-122238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6" hasCustomPrompt="1"/>
          </p:nvPr>
        </p:nvSpPr>
        <p:spPr>
          <a:xfrm>
            <a:off x="6117336" y="1554163"/>
            <a:ext cx="2542032" cy="184666"/>
          </a:xfrm>
        </p:spPr>
        <p:txBody>
          <a:bodyPr vert="horz" lIns="0" tIns="0" rIns="0" bIns="0" rtlCol="0"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lang="en-US" sz="1200" b="1" baseline="0" smtClean="0">
                <a:solidFill>
                  <a:schemeClr val="tx1"/>
                </a:solidFill>
              </a:defRPr>
            </a:lvl1pPr>
            <a:lvl2pPr>
              <a:defRPr lang="en-US" sz="2000" b="1" dirty="0" smtClean="0"/>
            </a:lvl2pPr>
            <a:lvl3pPr>
              <a:defRPr lang="en-US" sz="1800" b="1" dirty="0" smtClean="0"/>
            </a:lvl3pPr>
            <a:lvl4pPr>
              <a:defRPr lang="en-US" b="1" dirty="0" smtClean="0"/>
            </a:lvl4pPr>
            <a:lvl5pPr>
              <a:defRPr lang="en-US" b="1" dirty="0"/>
            </a:lvl5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Chart / Table Title – Arial 12</a:t>
            </a:r>
          </a:p>
        </p:txBody>
      </p:sp>
      <p:sp>
        <p:nvSpPr>
          <p:cNvPr id="30" name="Text Placeholder 10"/>
          <p:cNvSpPr>
            <a:spLocks noGrp="1"/>
          </p:cNvSpPr>
          <p:nvPr>
            <p:ph type="body" idx="17" hasCustomPrompt="1"/>
          </p:nvPr>
        </p:nvSpPr>
        <p:spPr>
          <a:xfrm>
            <a:off x="6117336" y="1746187"/>
            <a:ext cx="2542032" cy="180049"/>
          </a:xfr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Chart / Table Subtitle – Arial 10</a:t>
            </a:r>
          </a:p>
        </p:txBody>
      </p:sp>
      <p:sp>
        <p:nvSpPr>
          <p:cNvPr id="31" name="Content Placeholder 5"/>
          <p:cNvSpPr>
            <a:spLocks noGrp="1"/>
          </p:cNvSpPr>
          <p:nvPr>
            <p:ph sz="half" idx="18"/>
          </p:nvPr>
        </p:nvSpPr>
        <p:spPr>
          <a:xfrm>
            <a:off x="6117336" y="1910779"/>
            <a:ext cx="2542032" cy="1645920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0"/>
              </a:spcAft>
              <a:defRPr sz="10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69875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lang="en-US" sz="1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22275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lang="en-US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244475" lvl="3" indent="-14605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–"/>
            </a:pPr>
            <a:r>
              <a:rPr lang="en-US" dirty="0" smtClean="0"/>
              <a:t>Fourth level</a:t>
            </a:r>
          </a:p>
          <a:p>
            <a:pPr marL="373063" lvl="4" indent="-122238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2" name="Text Placeholder 11"/>
          <p:cNvSpPr>
            <a:spLocks noGrp="1"/>
          </p:cNvSpPr>
          <p:nvPr>
            <p:ph type="body" idx="19" hasCustomPrompt="1"/>
          </p:nvPr>
        </p:nvSpPr>
        <p:spPr>
          <a:xfrm>
            <a:off x="6117336" y="3875920"/>
            <a:ext cx="2542032" cy="184666"/>
          </a:xfr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2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Chart / Table Title – Arial 12</a:t>
            </a:r>
          </a:p>
        </p:txBody>
      </p:sp>
      <p:sp>
        <p:nvSpPr>
          <p:cNvPr id="33" name="Text Placeholder 12"/>
          <p:cNvSpPr>
            <a:spLocks noGrp="1"/>
          </p:cNvSpPr>
          <p:nvPr>
            <p:ph type="body" idx="20" hasCustomPrompt="1"/>
          </p:nvPr>
        </p:nvSpPr>
        <p:spPr>
          <a:xfrm>
            <a:off x="6117336" y="4073716"/>
            <a:ext cx="2542032" cy="180049"/>
          </a:xfr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Chart / Table Subtitle – Arial 10</a:t>
            </a:r>
          </a:p>
        </p:txBody>
      </p:sp>
      <p:sp>
        <p:nvSpPr>
          <p:cNvPr id="34" name="Content Placeholder 6"/>
          <p:cNvSpPr>
            <a:spLocks noGrp="1"/>
          </p:cNvSpPr>
          <p:nvPr>
            <p:ph sz="half" idx="21"/>
          </p:nvPr>
        </p:nvSpPr>
        <p:spPr>
          <a:xfrm>
            <a:off x="6117336" y="4238689"/>
            <a:ext cx="2542032" cy="1645920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0"/>
              </a:spcAft>
              <a:defRPr sz="10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69875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lang="en-US" sz="1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22275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lang="en-US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244475" lvl="3" indent="-14605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–"/>
            </a:pPr>
            <a:r>
              <a:rPr lang="en-US" dirty="0" smtClean="0"/>
              <a:t>Fourth level</a:t>
            </a:r>
          </a:p>
          <a:p>
            <a:pPr marL="373063" lvl="4" indent="-122238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Text Placeholder 1"/>
          <p:cNvSpPr>
            <a:spLocks noGrp="1"/>
          </p:cNvSpPr>
          <p:nvPr>
            <p:ph type="body" idx="1" hasCustomPrompt="1"/>
          </p:nvPr>
        </p:nvSpPr>
        <p:spPr>
          <a:xfrm>
            <a:off x="457200" y="1554163"/>
            <a:ext cx="2542032" cy="184666"/>
          </a:xfrm>
        </p:spPr>
        <p:txBody>
          <a:bodyPr anchor="t" anchorCtr="0">
            <a:noAutofit/>
          </a:bodyPr>
          <a:lstStyle>
            <a:lvl1pPr marL="0" indent="0">
              <a:lnSpc>
                <a:spcPct val="120000"/>
              </a:lnSpc>
              <a:spcAft>
                <a:spcPts val="0"/>
              </a:spcAft>
              <a:buNone/>
              <a:defRPr sz="12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Chart / Table Title – Arial 12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type="body" idx="2" hasCustomPrompt="1"/>
          </p:nvPr>
        </p:nvSpPr>
        <p:spPr>
          <a:xfrm>
            <a:off x="457200" y="1749803"/>
            <a:ext cx="2542032" cy="180049"/>
          </a:xfr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Chart / Table Subtitle – Arial 10</a:t>
            </a:r>
          </a:p>
        </p:txBody>
      </p:sp>
      <p:sp>
        <p:nvSpPr>
          <p:cNvPr id="29" name="Content Placeholder 1"/>
          <p:cNvSpPr>
            <a:spLocks noGrp="1"/>
          </p:cNvSpPr>
          <p:nvPr>
            <p:ph sz="half" idx="12"/>
          </p:nvPr>
        </p:nvSpPr>
        <p:spPr>
          <a:xfrm>
            <a:off x="457200" y="1911346"/>
            <a:ext cx="2542032" cy="1645920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0"/>
              </a:spcAft>
              <a:defRPr sz="10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69875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lang="en-US" sz="1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22275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lang="en-US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244475" lvl="3" indent="-14605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–"/>
            </a:pPr>
            <a:r>
              <a:rPr lang="en-US" dirty="0" smtClean="0"/>
              <a:t>Fourth level</a:t>
            </a:r>
          </a:p>
          <a:p>
            <a:pPr marL="373063" lvl="4" indent="-122238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5" name="Title 2"/>
          <p:cNvSpPr>
            <a:spLocks noGrp="1"/>
          </p:cNvSpPr>
          <p:nvPr>
            <p:ph type="title" hasCustomPrompt="1"/>
          </p:nvPr>
        </p:nvSpPr>
        <p:spPr>
          <a:xfrm>
            <a:off x="457200" y="731520"/>
            <a:ext cx="8220456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1490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457200" y="731520"/>
            <a:ext cx="8220456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1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FN"/>
          <p:cNvSpPr>
            <a:spLocks noGrp="1"/>
          </p:cNvSpPr>
          <p:nvPr>
            <p:ph type="ftr" sz="quarter" idx="3" hasCustomPrompt="1"/>
          </p:nvPr>
        </p:nvSpPr>
        <p:spPr>
          <a:xfrm>
            <a:off x="457200" y="6320784"/>
            <a:ext cx="8001000" cy="182880"/>
          </a:xfrm>
        </p:spPr>
        <p:txBody>
          <a:bodyPr vert="horz" lIns="0" tIns="0" rIns="0" bIns="18288" rtlCol="0" anchor="b" anchorCtr="0">
            <a:spAutoFit/>
          </a:bodyPr>
          <a:lstStyle>
            <a:lvl1pPr>
              <a:defRPr lang="en-US" sz="800" b="1" baseline="0" smtClean="0"/>
            </a:lvl1pPr>
          </a:lstStyle>
          <a:p>
            <a:pPr>
              <a:lnSpc>
                <a:spcPct val="90000"/>
              </a:lnSpc>
              <a:buClr>
                <a:srgbClr val="58595B"/>
              </a:buClr>
              <a:buFont typeface="+mj-lt"/>
              <a:buNone/>
            </a:pPr>
            <a:r>
              <a:rPr lang="en-US" dirty="0" smtClean="0"/>
              <a:t>Sources</a:t>
            </a:r>
          </a:p>
          <a:p>
            <a:pPr>
              <a:lnSpc>
                <a:spcPct val="90000"/>
              </a:lnSpc>
              <a:buClr>
                <a:srgbClr val="58595B"/>
              </a:buClr>
              <a:buFont typeface="+mj-lt"/>
              <a:buNone/>
            </a:pPr>
            <a:r>
              <a:rPr lang="en-US" dirty="0" smtClean="0"/>
              <a:t>1. Footnotes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57199" y="1097280"/>
            <a:ext cx="8220456" cy="246888"/>
          </a:xfrm>
        </p:spPr>
        <p:txBody>
          <a:bodyPr/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defRPr sz="1600"/>
            </a:lvl1pPr>
          </a:lstStyle>
          <a:p>
            <a:pPr lvl="0"/>
            <a:r>
              <a:rPr lang="en-US" dirty="0" smtClean="0"/>
              <a:t>Click to Add Optional Slide Subtitle</a:t>
            </a:r>
          </a:p>
        </p:txBody>
      </p:sp>
      <p:sp>
        <p:nvSpPr>
          <p:cNvPr id="5" name="Title 2"/>
          <p:cNvSpPr>
            <a:spLocks noGrp="1"/>
          </p:cNvSpPr>
          <p:nvPr>
            <p:ph type="title" hasCustomPrompt="1"/>
          </p:nvPr>
        </p:nvSpPr>
        <p:spPr>
          <a:xfrm>
            <a:off x="457200" y="731520"/>
            <a:ext cx="8220456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5745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11521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Bar_Pri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"/>
          <p:cNvSpPr>
            <a:spLocks noGrp="1"/>
          </p:cNvSpPr>
          <p:nvPr>
            <p:ph sz="half" idx="12" hasCustomPrompt="1"/>
          </p:nvPr>
        </p:nvSpPr>
        <p:spPr>
          <a:xfrm>
            <a:off x="2606674" y="2003427"/>
            <a:ext cx="6080760" cy="394652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 marL="114300" indent="-1143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200" baseline="0"/>
            </a:lvl3pPr>
            <a:lvl4pPr marL="290513" indent="-17145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200" baseline="0"/>
            </a:lvl4pPr>
            <a:lvl5pPr marL="461963" indent="-161925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 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 userDrawn="1">
            <p:ph sz="half" idx="13" hasCustomPrompt="1"/>
          </p:nvPr>
        </p:nvSpPr>
        <p:spPr>
          <a:xfrm>
            <a:off x="457200" y="1554162"/>
            <a:ext cx="1782763" cy="4389120"/>
          </a:xfrm>
        </p:spPr>
        <p:txBody>
          <a:bodyPr/>
          <a:lstStyle>
            <a:lvl1pPr>
              <a:lnSpc>
                <a:spcPct val="110000"/>
              </a:lnSpc>
              <a:spcAft>
                <a:spcPts val="0"/>
              </a:spcAft>
              <a:defRPr sz="1000" baseline="0"/>
            </a:lvl1pPr>
            <a:lvl2pPr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90513" indent="-17145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tabLst>
                <a:tab pos="114300" algn="l"/>
              </a:tabLst>
              <a:defRPr sz="1000" baseline="0"/>
            </a:lvl4pPr>
            <a:lvl5pPr marL="461963" indent="-161925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tabLst>
                <a:tab pos="342900" algn="l"/>
              </a:tabLst>
              <a:defRPr sz="10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Key Points – Arial 10pt.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2414905" y="-594360"/>
            <a:ext cx="0" cy="463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2"/>
          <p:cNvSpPr>
            <a:spLocks noGrp="1"/>
          </p:cNvSpPr>
          <p:nvPr>
            <p:ph type="title" hasCustomPrompt="1"/>
          </p:nvPr>
        </p:nvSpPr>
        <p:spPr>
          <a:xfrm>
            <a:off x="457200" y="731520"/>
            <a:ext cx="8220456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8" name="Text Placeholder 1"/>
          <p:cNvSpPr>
            <a:spLocks noGrp="1"/>
          </p:cNvSpPr>
          <p:nvPr>
            <p:ph type="body" idx="1" hasCustomPrompt="1"/>
          </p:nvPr>
        </p:nvSpPr>
        <p:spPr>
          <a:xfrm>
            <a:off x="2606674" y="1554163"/>
            <a:ext cx="6080760" cy="258532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 smtClean="0">
                <a:solidFill>
                  <a:schemeClr val="tx1"/>
                </a:solidFill>
              </a:defRPr>
            </a:lvl1pPr>
          </a:lstStyle>
          <a:p>
            <a:pPr lvl="0">
              <a:buNone/>
            </a:pPr>
            <a:r>
              <a:rPr lang="en-US" dirty="0" smtClean="0"/>
              <a:t>Chart / Table Title – Arial 14pt.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2" hasCustomPrompt="1"/>
          </p:nvPr>
        </p:nvSpPr>
        <p:spPr>
          <a:xfrm>
            <a:off x="2606674" y="1791907"/>
            <a:ext cx="6080760" cy="221599"/>
          </a:xfrm>
        </p:spPr>
        <p:txBody>
          <a:bodyPr wrap="square" anchor="t" anchorCtr="0">
            <a:noAutofit/>
          </a:bodyPr>
          <a:lstStyle>
            <a:lvl1pPr marL="0" indent="0">
              <a:spcAft>
                <a:spcPts val="0"/>
              </a:spcAft>
              <a:buNone/>
              <a:defRPr sz="12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Chart / Table Subtitle – Arial 12pt.</a:t>
            </a:r>
          </a:p>
        </p:txBody>
      </p:sp>
    </p:spTree>
    <p:extLst>
      <p:ext uri="{BB962C8B-B14F-4D97-AF65-F5344CB8AC3E}">
        <p14:creationId xmlns:p14="http://schemas.microsoft.com/office/powerpoint/2010/main" val="14537355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Bar_Primary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"/>
          <p:cNvSpPr>
            <a:spLocks noGrp="1"/>
          </p:cNvSpPr>
          <p:nvPr>
            <p:ph sz="half" idx="12" hasCustomPrompt="1"/>
          </p:nvPr>
        </p:nvSpPr>
        <p:spPr>
          <a:xfrm>
            <a:off x="2606674" y="1554163"/>
            <a:ext cx="6080760" cy="438912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 marL="114300" indent="-1143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200" baseline="0"/>
            </a:lvl3pPr>
            <a:lvl4pPr marL="290513" indent="-17145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200" baseline="0"/>
            </a:lvl4pPr>
            <a:lvl5pPr marL="461963" indent="-161925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add text  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 userDrawn="1">
            <p:ph sz="half" idx="13" hasCustomPrompt="1"/>
          </p:nvPr>
        </p:nvSpPr>
        <p:spPr>
          <a:xfrm>
            <a:off x="457200" y="1554162"/>
            <a:ext cx="1782763" cy="4389120"/>
          </a:xfrm>
        </p:spPr>
        <p:txBody>
          <a:bodyPr/>
          <a:lstStyle>
            <a:lvl1pPr>
              <a:lnSpc>
                <a:spcPct val="110000"/>
              </a:lnSpc>
              <a:spcAft>
                <a:spcPts val="0"/>
              </a:spcAft>
              <a:defRPr sz="1000" baseline="0"/>
            </a:lvl1pPr>
            <a:lvl2pPr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90513" indent="-17145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tabLst>
                <a:tab pos="114300" algn="l"/>
              </a:tabLst>
              <a:defRPr sz="1000" baseline="0"/>
            </a:lvl4pPr>
            <a:lvl5pPr marL="461963" indent="-161925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tabLst>
                <a:tab pos="342900" algn="l"/>
              </a:tabLst>
              <a:defRPr sz="10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Key Points – Arial 10pt.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2414905" y="-594360"/>
            <a:ext cx="0" cy="463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2"/>
          <p:cNvSpPr>
            <a:spLocks noGrp="1"/>
          </p:cNvSpPr>
          <p:nvPr>
            <p:ph type="title" hasCustomPrompt="1"/>
          </p:nvPr>
        </p:nvSpPr>
        <p:spPr>
          <a:xfrm>
            <a:off x="457200" y="731520"/>
            <a:ext cx="8220456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1716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Bar_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"/>
          <p:cNvSpPr>
            <a:spLocks noGrp="1"/>
          </p:cNvSpPr>
          <p:nvPr>
            <p:ph sz="half" idx="12" hasCustomPrompt="1"/>
          </p:nvPr>
        </p:nvSpPr>
        <p:spPr>
          <a:xfrm>
            <a:off x="2606674" y="2003427"/>
            <a:ext cx="2834640" cy="3946523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 marL="114300" indent="-1143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200" baseline="0"/>
            </a:lvl3pPr>
            <a:lvl4pPr marL="290513" indent="-17145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200" baseline="0"/>
            </a:lvl4pPr>
            <a:lvl5pPr marL="461963" indent="-161925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 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 userDrawn="1">
            <p:ph sz="half" idx="13" hasCustomPrompt="1"/>
          </p:nvPr>
        </p:nvSpPr>
        <p:spPr>
          <a:xfrm>
            <a:off x="457200" y="1554162"/>
            <a:ext cx="1782763" cy="4389120"/>
          </a:xfrm>
        </p:spPr>
        <p:txBody>
          <a:bodyPr/>
          <a:lstStyle>
            <a:lvl1pPr>
              <a:lnSpc>
                <a:spcPct val="110000"/>
              </a:lnSpc>
              <a:spcAft>
                <a:spcPts val="0"/>
              </a:spcAft>
              <a:defRPr sz="1000" baseline="0"/>
            </a:lvl1pPr>
            <a:lvl2pPr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90513" indent="-17145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tabLst>
                <a:tab pos="114300" algn="l"/>
              </a:tabLst>
              <a:defRPr sz="1000" baseline="0"/>
            </a:lvl4pPr>
            <a:lvl5pPr marL="461963" indent="-161925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tabLst>
                <a:tab pos="342900" algn="l"/>
              </a:tabLst>
              <a:defRPr sz="10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Key Points – Arial 10pt.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2414905" y="-594360"/>
            <a:ext cx="0" cy="463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2"/>
          <p:cNvSpPr>
            <a:spLocks noGrp="1"/>
          </p:cNvSpPr>
          <p:nvPr>
            <p:ph type="title" hasCustomPrompt="1"/>
          </p:nvPr>
        </p:nvSpPr>
        <p:spPr>
          <a:xfrm>
            <a:off x="457200" y="731520"/>
            <a:ext cx="8220456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15" name="Content Placeholder 1"/>
          <p:cNvSpPr>
            <a:spLocks noGrp="1"/>
          </p:cNvSpPr>
          <p:nvPr>
            <p:ph sz="half" idx="16" hasCustomPrompt="1"/>
          </p:nvPr>
        </p:nvSpPr>
        <p:spPr>
          <a:xfrm>
            <a:off x="5843016" y="2003427"/>
            <a:ext cx="2834640" cy="3946523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 marL="114300" indent="-1143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200" baseline="0"/>
            </a:lvl3pPr>
            <a:lvl4pPr marL="290513" indent="-17145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200" baseline="0"/>
            </a:lvl4pPr>
            <a:lvl5pPr marL="461963" indent="-161925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 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1"/>
          <p:cNvSpPr>
            <a:spLocks noGrp="1"/>
          </p:cNvSpPr>
          <p:nvPr>
            <p:ph type="body" idx="1" hasCustomPrompt="1"/>
          </p:nvPr>
        </p:nvSpPr>
        <p:spPr>
          <a:xfrm>
            <a:off x="2606674" y="1552337"/>
            <a:ext cx="2834006" cy="258532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 smtClean="0">
                <a:solidFill>
                  <a:schemeClr val="tx1"/>
                </a:solidFill>
              </a:defRPr>
            </a:lvl1pPr>
          </a:lstStyle>
          <a:p>
            <a:pPr lvl="0">
              <a:buNone/>
            </a:pPr>
            <a:r>
              <a:rPr lang="en-US" dirty="0" smtClean="0"/>
              <a:t>Chart / Table Title – Arial 14pt.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2" hasCustomPrompt="1"/>
          </p:nvPr>
        </p:nvSpPr>
        <p:spPr>
          <a:xfrm>
            <a:off x="2606674" y="1791907"/>
            <a:ext cx="2834006" cy="221599"/>
          </a:xfrm>
        </p:spPr>
        <p:txBody>
          <a:bodyPr wrap="square" anchor="t" anchorCtr="0">
            <a:noAutofit/>
          </a:bodyPr>
          <a:lstStyle>
            <a:lvl1pPr marL="0" indent="0">
              <a:spcAft>
                <a:spcPts val="0"/>
              </a:spcAft>
              <a:buNone/>
              <a:defRPr sz="12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Chart / Table Subtitle – Arial 12pt.</a:t>
            </a:r>
          </a:p>
        </p:txBody>
      </p:sp>
      <p:sp>
        <p:nvSpPr>
          <p:cNvPr id="17" name="Text Placeholder 1"/>
          <p:cNvSpPr>
            <a:spLocks noGrp="1"/>
          </p:cNvSpPr>
          <p:nvPr>
            <p:ph type="body" idx="17" hasCustomPrompt="1"/>
          </p:nvPr>
        </p:nvSpPr>
        <p:spPr>
          <a:xfrm>
            <a:off x="5843016" y="1552337"/>
            <a:ext cx="2834006" cy="258532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 smtClean="0">
                <a:solidFill>
                  <a:schemeClr val="tx1"/>
                </a:solidFill>
              </a:defRPr>
            </a:lvl1pPr>
          </a:lstStyle>
          <a:p>
            <a:pPr lvl="0">
              <a:buNone/>
            </a:pPr>
            <a:r>
              <a:rPr lang="en-US" dirty="0" smtClean="0"/>
              <a:t>Chart / Table Title – Arial 14pt.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5843016" y="1791907"/>
            <a:ext cx="2834006" cy="221599"/>
          </a:xfrm>
        </p:spPr>
        <p:txBody>
          <a:bodyPr wrap="square" anchor="t" anchorCtr="0">
            <a:noAutofit/>
          </a:bodyPr>
          <a:lstStyle>
            <a:lvl1pPr marL="0" indent="0">
              <a:spcAft>
                <a:spcPts val="0"/>
              </a:spcAft>
              <a:buNone/>
              <a:defRPr sz="12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Chart / Table Subtitle – Arial 12pt.</a:t>
            </a:r>
          </a:p>
        </p:txBody>
      </p:sp>
    </p:spTree>
    <p:extLst>
      <p:ext uri="{BB962C8B-B14F-4D97-AF65-F5344CB8AC3E}">
        <p14:creationId xmlns:p14="http://schemas.microsoft.com/office/powerpoint/2010/main" val="4153552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Bar_Two Columns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"/>
          <p:cNvSpPr>
            <a:spLocks noGrp="1"/>
          </p:cNvSpPr>
          <p:nvPr>
            <p:ph sz="half" idx="12" hasCustomPrompt="1"/>
          </p:nvPr>
        </p:nvSpPr>
        <p:spPr>
          <a:xfrm>
            <a:off x="2606674" y="1554161"/>
            <a:ext cx="2834640" cy="438912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 marL="114300" indent="-1143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200" baseline="0"/>
            </a:lvl3pPr>
            <a:lvl4pPr marL="290513" indent="-17145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200" baseline="0"/>
            </a:lvl4pPr>
            <a:lvl5pPr marL="461963" indent="-161925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 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 userDrawn="1">
            <p:ph sz="half" idx="13" hasCustomPrompt="1"/>
          </p:nvPr>
        </p:nvSpPr>
        <p:spPr>
          <a:xfrm>
            <a:off x="457200" y="1554162"/>
            <a:ext cx="1782763" cy="4389120"/>
          </a:xfrm>
        </p:spPr>
        <p:txBody>
          <a:bodyPr/>
          <a:lstStyle>
            <a:lvl1pPr>
              <a:lnSpc>
                <a:spcPct val="110000"/>
              </a:lnSpc>
              <a:spcAft>
                <a:spcPts val="0"/>
              </a:spcAft>
              <a:defRPr sz="1000" baseline="0"/>
            </a:lvl1pPr>
            <a:lvl2pPr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90513" indent="-17145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tabLst>
                <a:tab pos="114300" algn="l"/>
              </a:tabLst>
              <a:defRPr sz="1000" baseline="0"/>
            </a:lvl4pPr>
            <a:lvl5pPr marL="461963" indent="-161925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tabLst>
                <a:tab pos="342900" algn="l"/>
              </a:tabLst>
              <a:defRPr sz="10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Key Points – Arial 10pt.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2414905" y="-594360"/>
            <a:ext cx="0" cy="463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2"/>
          <p:cNvSpPr>
            <a:spLocks noGrp="1"/>
          </p:cNvSpPr>
          <p:nvPr>
            <p:ph type="title" hasCustomPrompt="1"/>
          </p:nvPr>
        </p:nvSpPr>
        <p:spPr>
          <a:xfrm>
            <a:off x="457200" y="731520"/>
            <a:ext cx="8220456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15" name="Content Placeholder 1"/>
          <p:cNvSpPr>
            <a:spLocks noGrp="1"/>
          </p:cNvSpPr>
          <p:nvPr>
            <p:ph sz="half" idx="16" hasCustomPrompt="1"/>
          </p:nvPr>
        </p:nvSpPr>
        <p:spPr>
          <a:xfrm>
            <a:off x="5843016" y="1554161"/>
            <a:ext cx="2834640" cy="438912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 marL="114300" indent="-1143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200" baseline="0"/>
            </a:lvl3pPr>
            <a:lvl4pPr marL="290513" indent="-17145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200" baseline="0"/>
            </a:lvl4pPr>
            <a:lvl5pPr marL="461963" indent="-161925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 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2805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Bar_Two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"/>
          <p:cNvSpPr>
            <a:spLocks noGrp="1"/>
          </p:cNvSpPr>
          <p:nvPr>
            <p:ph sz="half" idx="12" hasCustomPrompt="1"/>
          </p:nvPr>
        </p:nvSpPr>
        <p:spPr>
          <a:xfrm>
            <a:off x="2606674" y="2003426"/>
            <a:ext cx="6080760" cy="1646555"/>
          </a:xfrm>
        </p:spPr>
        <p:txBody>
          <a:bodyPr wrap="square"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 marL="114300" indent="-11430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200" baseline="0"/>
            </a:lvl3pPr>
            <a:lvl4pPr marL="290513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200" baseline="0"/>
            </a:lvl4pPr>
            <a:lvl5pPr marL="461963" indent="-161925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 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 userDrawn="1">
            <p:ph sz="half" idx="13" hasCustomPrompt="1"/>
          </p:nvPr>
        </p:nvSpPr>
        <p:spPr>
          <a:xfrm>
            <a:off x="457200" y="1554162"/>
            <a:ext cx="1782763" cy="4389120"/>
          </a:xfrm>
        </p:spPr>
        <p:txBody>
          <a:bodyPr/>
          <a:lstStyle>
            <a:lvl1pPr>
              <a:lnSpc>
                <a:spcPct val="110000"/>
              </a:lnSpc>
              <a:spcAft>
                <a:spcPts val="0"/>
              </a:spcAft>
              <a:defRPr sz="1000" baseline="0"/>
            </a:lvl1pPr>
            <a:lvl2pPr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90513" indent="-17145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tabLst>
                <a:tab pos="114300" algn="l"/>
              </a:tabLst>
              <a:defRPr sz="1000" baseline="0"/>
            </a:lvl4pPr>
            <a:lvl5pPr marL="461963" indent="-161925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tabLst>
                <a:tab pos="342900" algn="l"/>
              </a:tabLst>
              <a:defRPr sz="10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Key Points – Arial 10pt.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2414905" y="-594360"/>
            <a:ext cx="0" cy="463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2"/>
          <p:cNvSpPr>
            <a:spLocks noGrp="1"/>
          </p:cNvSpPr>
          <p:nvPr>
            <p:ph type="title" hasCustomPrompt="1"/>
          </p:nvPr>
        </p:nvSpPr>
        <p:spPr>
          <a:xfrm>
            <a:off x="457200" y="731520"/>
            <a:ext cx="8220456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15" name="Content Placeholder 1"/>
          <p:cNvSpPr>
            <a:spLocks noGrp="1"/>
          </p:cNvSpPr>
          <p:nvPr>
            <p:ph sz="half" idx="16" hasCustomPrompt="1"/>
          </p:nvPr>
        </p:nvSpPr>
        <p:spPr>
          <a:xfrm>
            <a:off x="2606675" y="4343082"/>
            <a:ext cx="6080760" cy="1646555"/>
          </a:xfrm>
        </p:spPr>
        <p:txBody>
          <a:bodyPr wrap="square"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 marL="114300" indent="-11430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200" baseline="0"/>
            </a:lvl3pPr>
            <a:lvl4pPr marL="290513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200" baseline="0"/>
            </a:lvl4pPr>
            <a:lvl5pPr marL="461963" indent="-161925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 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1"/>
          <p:cNvSpPr>
            <a:spLocks noGrp="1"/>
          </p:cNvSpPr>
          <p:nvPr>
            <p:ph type="body" idx="1" hasCustomPrompt="1"/>
          </p:nvPr>
        </p:nvSpPr>
        <p:spPr>
          <a:xfrm>
            <a:off x="2606674" y="1554163"/>
            <a:ext cx="6080760" cy="258532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 smtClean="0">
                <a:solidFill>
                  <a:schemeClr val="tx1"/>
                </a:solidFill>
              </a:defRPr>
            </a:lvl1pPr>
          </a:lstStyle>
          <a:p>
            <a:pPr lvl="0">
              <a:buNone/>
            </a:pPr>
            <a:r>
              <a:rPr lang="en-US" dirty="0" smtClean="0"/>
              <a:t>Chart / Table Title – Arial 14pt.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2" hasCustomPrompt="1"/>
          </p:nvPr>
        </p:nvSpPr>
        <p:spPr>
          <a:xfrm>
            <a:off x="2606674" y="1791907"/>
            <a:ext cx="6080760" cy="221599"/>
          </a:xfrm>
        </p:spPr>
        <p:txBody>
          <a:bodyPr wrap="square" anchor="t" anchorCtr="0">
            <a:noAutofit/>
          </a:bodyPr>
          <a:lstStyle>
            <a:lvl1pPr marL="0" indent="0">
              <a:spcAft>
                <a:spcPts val="0"/>
              </a:spcAft>
              <a:buNone/>
              <a:defRPr sz="12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Chart / Table Subtitle – Arial 12pt.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idx="3" hasCustomPrompt="1"/>
          </p:nvPr>
        </p:nvSpPr>
        <p:spPr>
          <a:xfrm>
            <a:off x="2606674" y="3868300"/>
            <a:ext cx="6080760" cy="258532"/>
          </a:xfrm>
        </p:spPr>
        <p:txBody>
          <a:bodyPr wrap="square" anchor="t" anchorCtr="0">
            <a:noAutofit/>
          </a:bodyPr>
          <a:lstStyle>
            <a:lvl1pPr marL="0" indent="0">
              <a:spcAft>
                <a:spcPts val="0"/>
              </a:spcAft>
              <a:buNone/>
              <a:defRPr sz="1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Chart / Table Title – Arial 14pt.</a:t>
            </a:r>
          </a:p>
        </p:txBody>
      </p:sp>
      <p:sp>
        <p:nvSpPr>
          <p:cNvPr id="20" name="Text Placeholder 4"/>
          <p:cNvSpPr>
            <a:spLocks noGrp="1"/>
          </p:cNvSpPr>
          <p:nvPr>
            <p:ph type="body" idx="4" hasCustomPrompt="1"/>
          </p:nvPr>
        </p:nvSpPr>
        <p:spPr>
          <a:xfrm>
            <a:off x="2606674" y="4123377"/>
            <a:ext cx="6080760" cy="221599"/>
          </a:xfrm>
        </p:spPr>
        <p:txBody>
          <a:bodyPr wrap="square" anchor="t" anchorCtr="0">
            <a:noAutofit/>
          </a:bodyPr>
          <a:lstStyle>
            <a:lvl1pPr marL="0" indent="0">
              <a:spcAft>
                <a:spcPts val="0"/>
              </a:spcAft>
              <a:buNone/>
              <a:defRPr sz="12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Chart / Table Subtitle – Arial 12pt.</a:t>
            </a:r>
          </a:p>
        </p:txBody>
      </p:sp>
    </p:spTree>
    <p:extLst>
      <p:ext uri="{BB962C8B-B14F-4D97-AF65-F5344CB8AC3E}">
        <p14:creationId xmlns:p14="http://schemas.microsoft.com/office/powerpoint/2010/main" val="20820370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Bar_Two Rows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"/>
          <p:cNvSpPr>
            <a:spLocks noGrp="1"/>
          </p:cNvSpPr>
          <p:nvPr>
            <p:ph sz="half" idx="12" hasCustomPrompt="1"/>
          </p:nvPr>
        </p:nvSpPr>
        <p:spPr>
          <a:xfrm>
            <a:off x="2606674" y="1554163"/>
            <a:ext cx="6080760" cy="2011998"/>
          </a:xfrm>
        </p:spPr>
        <p:txBody>
          <a:bodyPr wrap="square"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 marL="114300" indent="-11430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200" baseline="0"/>
            </a:lvl3pPr>
            <a:lvl4pPr marL="290513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200" baseline="0"/>
            </a:lvl4pPr>
            <a:lvl5pPr marL="461963" indent="-161925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 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 userDrawn="1">
            <p:ph sz="half" idx="13" hasCustomPrompt="1"/>
          </p:nvPr>
        </p:nvSpPr>
        <p:spPr>
          <a:xfrm>
            <a:off x="457200" y="1554162"/>
            <a:ext cx="1782763" cy="4389120"/>
          </a:xfrm>
        </p:spPr>
        <p:txBody>
          <a:bodyPr/>
          <a:lstStyle>
            <a:lvl1pPr>
              <a:lnSpc>
                <a:spcPct val="110000"/>
              </a:lnSpc>
              <a:spcAft>
                <a:spcPts val="0"/>
              </a:spcAft>
              <a:defRPr sz="1000" baseline="0"/>
            </a:lvl1pPr>
            <a:lvl2pPr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90513" indent="-17145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tabLst>
                <a:tab pos="114300" algn="l"/>
              </a:tabLst>
              <a:defRPr sz="1000" baseline="0"/>
            </a:lvl4pPr>
            <a:lvl5pPr marL="461963" indent="-161925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tabLst>
                <a:tab pos="342900" algn="l"/>
              </a:tabLst>
              <a:defRPr sz="10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Key Points – Arial 10pt.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2414905" y="-594360"/>
            <a:ext cx="0" cy="463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2"/>
          <p:cNvSpPr>
            <a:spLocks noGrp="1"/>
          </p:cNvSpPr>
          <p:nvPr>
            <p:ph type="title" hasCustomPrompt="1"/>
          </p:nvPr>
        </p:nvSpPr>
        <p:spPr>
          <a:xfrm>
            <a:off x="457200" y="731520"/>
            <a:ext cx="8220456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15" name="Content Placeholder 1"/>
          <p:cNvSpPr>
            <a:spLocks noGrp="1"/>
          </p:cNvSpPr>
          <p:nvPr>
            <p:ph sz="half" idx="16" hasCustomPrompt="1"/>
          </p:nvPr>
        </p:nvSpPr>
        <p:spPr>
          <a:xfrm>
            <a:off x="2606675" y="3898780"/>
            <a:ext cx="6080760" cy="2011998"/>
          </a:xfrm>
        </p:spPr>
        <p:txBody>
          <a:bodyPr wrap="square"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 marL="114300" indent="-11430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200" baseline="0"/>
            </a:lvl3pPr>
            <a:lvl4pPr marL="290513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200" baseline="0"/>
            </a:lvl4pPr>
            <a:lvl5pPr marL="461963" indent="-161925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 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8327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Bar_Four Quadra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idx="1" hasCustomPrompt="1"/>
          </p:nvPr>
        </p:nvSpPr>
        <p:spPr>
          <a:xfrm>
            <a:off x="2606674" y="1554163"/>
            <a:ext cx="2834640" cy="201274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200" dirty="0" smtClean="0">
                <a:solidFill>
                  <a:schemeClr val="tx1"/>
                </a:solidFill>
              </a:defRPr>
            </a:lvl1pPr>
          </a:lstStyle>
          <a:p>
            <a:pPr lvl="0">
              <a:buNone/>
            </a:pPr>
            <a:r>
              <a:rPr lang="en-US" dirty="0" smtClean="0"/>
              <a:t>Chart / Table Title – Arial 12pt.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2" hasCustomPrompt="1"/>
          </p:nvPr>
        </p:nvSpPr>
        <p:spPr>
          <a:xfrm>
            <a:off x="2606674" y="1783972"/>
            <a:ext cx="2834640" cy="167675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000" b="0" dirty="0" smtClean="0">
                <a:solidFill>
                  <a:schemeClr val="tx1"/>
                </a:solidFill>
              </a:defRPr>
            </a:lvl1pPr>
          </a:lstStyle>
          <a:p>
            <a:pPr lvl="0">
              <a:buNone/>
            </a:pPr>
            <a:r>
              <a:rPr lang="en-US" dirty="0" smtClean="0"/>
              <a:t>Chart / Table Subtitle – Arial 10pt.</a:t>
            </a:r>
          </a:p>
        </p:txBody>
      </p:sp>
      <p:sp>
        <p:nvSpPr>
          <p:cNvPr id="18" name="Content Placeholder 1"/>
          <p:cNvSpPr>
            <a:spLocks noGrp="1"/>
          </p:cNvSpPr>
          <p:nvPr>
            <p:ph sz="half" idx="12" hasCustomPrompt="1"/>
          </p:nvPr>
        </p:nvSpPr>
        <p:spPr>
          <a:xfrm>
            <a:off x="2606674" y="1995807"/>
            <a:ext cx="2834640" cy="1631950"/>
          </a:xfrm>
        </p:spPr>
        <p:txBody>
          <a:bodyPr wrap="square"/>
          <a:lstStyle>
            <a:lvl1pPr>
              <a:lnSpc>
                <a:spcPct val="100000"/>
              </a:lnSpc>
              <a:spcAft>
                <a:spcPts val="0"/>
              </a:spcAft>
              <a:defRPr sz="1000" baseline="0"/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90513" indent="-17145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000" baseline="0"/>
            </a:lvl4pPr>
            <a:lvl5pPr marL="461963" indent="-161925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0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 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 userDrawn="1">
            <p:ph sz="half" idx="13" hasCustomPrompt="1"/>
          </p:nvPr>
        </p:nvSpPr>
        <p:spPr>
          <a:xfrm>
            <a:off x="457200" y="1554162"/>
            <a:ext cx="1782763" cy="4389120"/>
          </a:xfrm>
        </p:spPr>
        <p:txBody>
          <a:bodyPr/>
          <a:lstStyle>
            <a:lvl1pPr>
              <a:lnSpc>
                <a:spcPct val="110000"/>
              </a:lnSpc>
              <a:spcAft>
                <a:spcPts val="0"/>
              </a:spcAft>
              <a:defRPr sz="1000" baseline="0"/>
            </a:lvl1pPr>
            <a:lvl2pPr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90513" indent="-17145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tabLst>
                <a:tab pos="114300" algn="l"/>
              </a:tabLst>
              <a:defRPr sz="1000" baseline="0"/>
            </a:lvl4pPr>
            <a:lvl5pPr marL="461963" indent="-161925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tabLst>
                <a:tab pos="342900" algn="l"/>
              </a:tabLst>
              <a:defRPr sz="10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Key Points – Arial 10pt.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2414905" y="-594360"/>
            <a:ext cx="0" cy="463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2"/>
          <p:cNvSpPr>
            <a:spLocks noGrp="1"/>
          </p:cNvSpPr>
          <p:nvPr>
            <p:ph type="title" hasCustomPrompt="1"/>
          </p:nvPr>
        </p:nvSpPr>
        <p:spPr>
          <a:xfrm>
            <a:off x="457200" y="731520"/>
            <a:ext cx="8220456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13" name="Text Placeholder 1"/>
          <p:cNvSpPr>
            <a:spLocks noGrp="1"/>
          </p:cNvSpPr>
          <p:nvPr>
            <p:ph type="body" idx="14" hasCustomPrompt="1"/>
          </p:nvPr>
        </p:nvSpPr>
        <p:spPr>
          <a:xfrm>
            <a:off x="2606675" y="3868300"/>
            <a:ext cx="2834640" cy="201274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200" dirty="0" smtClean="0">
                <a:solidFill>
                  <a:schemeClr val="tx1"/>
                </a:solidFill>
              </a:defRPr>
            </a:lvl1pPr>
          </a:lstStyle>
          <a:p>
            <a:pPr lvl="0">
              <a:buNone/>
            </a:pPr>
            <a:r>
              <a:rPr lang="en-US" dirty="0" smtClean="0"/>
              <a:t>Chart / Table Title – Arial 12pt.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2606675" y="4123377"/>
            <a:ext cx="2834640" cy="167675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000" b="0" dirty="0" smtClean="0">
                <a:solidFill>
                  <a:schemeClr val="tx1"/>
                </a:solidFill>
              </a:defRPr>
            </a:lvl1pPr>
          </a:lstStyle>
          <a:p>
            <a:pPr lvl="0">
              <a:buNone/>
            </a:pPr>
            <a:r>
              <a:rPr lang="en-US" dirty="0" smtClean="0"/>
              <a:t>Chart / Table Subtitle – Arial 10pt.</a:t>
            </a:r>
          </a:p>
        </p:txBody>
      </p:sp>
      <p:sp>
        <p:nvSpPr>
          <p:cNvPr id="15" name="Content Placeholder 1"/>
          <p:cNvSpPr>
            <a:spLocks noGrp="1"/>
          </p:cNvSpPr>
          <p:nvPr>
            <p:ph sz="half" idx="16" hasCustomPrompt="1"/>
          </p:nvPr>
        </p:nvSpPr>
        <p:spPr>
          <a:xfrm>
            <a:off x="2606675" y="4335463"/>
            <a:ext cx="2834640" cy="1631950"/>
          </a:xfrm>
        </p:spPr>
        <p:txBody>
          <a:bodyPr wrap="square"/>
          <a:lstStyle>
            <a:lvl1pPr>
              <a:lnSpc>
                <a:spcPct val="100000"/>
              </a:lnSpc>
              <a:spcAft>
                <a:spcPts val="0"/>
              </a:spcAft>
              <a:defRPr sz="1000" baseline="0"/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90513" indent="-17145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000" baseline="0"/>
            </a:lvl4pPr>
            <a:lvl5pPr marL="461963" indent="-161925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0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 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1"/>
          <p:cNvSpPr>
            <a:spLocks noGrp="1"/>
          </p:cNvSpPr>
          <p:nvPr>
            <p:ph type="body" idx="17" hasCustomPrompt="1"/>
          </p:nvPr>
        </p:nvSpPr>
        <p:spPr>
          <a:xfrm>
            <a:off x="5843016" y="1554163"/>
            <a:ext cx="2834640" cy="201274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200" dirty="0" smtClean="0">
                <a:solidFill>
                  <a:schemeClr val="tx1"/>
                </a:solidFill>
              </a:defRPr>
            </a:lvl1pPr>
          </a:lstStyle>
          <a:p>
            <a:pPr lvl="0">
              <a:buNone/>
            </a:pPr>
            <a:r>
              <a:rPr lang="en-US" dirty="0" smtClean="0"/>
              <a:t>Chart / Table Title – Arial 12pt.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5843016" y="1783971"/>
            <a:ext cx="2834640" cy="167675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000" b="0" dirty="0" smtClean="0">
                <a:solidFill>
                  <a:schemeClr val="tx1"/>
                </a:solidFill>
              </a:defRPr>
            </a:lvl1pPr>
          </a:lstStyle>
          <a:p>
            <a:pPr lvl="0">
              <a:buNone/>
            </a:pPr>
            <a:r>
              <a:rPr lang="en-US" dirty="0" smtClean="0"/>
              <a:t>Chart / Table Subtitle – Arial 10pt.</a:t>
            </a:r>
          </a:p>
        </p:txBody>
      </p:sp>
      <p:sp>
        <p:nvSpPr>
          <p:cNvPr id="17" name="Content Placeholder 1"/>
          <p:cNvSpPr>
            <a:spLocks noGrp="1"/>
          </p:cNvSpPr>
          <p:nvPr>
            <p:ph sz="half" idx="19" hasCustomPrompt="1"/>
          </p:nvPr>
        </p:nvSpPr>
        <p:spPr>
          <a:xfrm>
            <a:off x="5843016" y="1995807"/>
            <a:ext cx="2834640" cy="1631950"/>
          </a:xfrm>
        </p:spPr>
        <p:txBody>
          <a:bodyPr wrap="square"/>
          <a:lstStyle>
            <a:lvl1pPr>
              <a:lnSpc>
                <a:spcPct val="100000"/>
              </a:lnSpc>
              <a:spcAft>
                <a:spcPts val="0"/>
              </a:spcAft>
              <a:defRPr sz="1000" baseline="0"/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90513" indent="-17145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000" baseline="0"/>
            </a:lvl4pPr>
            <a:lvl5pPr marL="461963" indent="-161925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0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 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Text Placeholder 1"/>
          <p:cNvSpPr>
            <a:spLocks noGrp="1"/>
          </p:cNvSpPr>
          <p:nvPr>
            <p:ph type="body" idx="20" hasCustomPrompt="1"/>
          </p:nvPr>
        </p:nvSpPr>
        <p:spPr>
          <a:xfrm>
            <a:off x="5843016" y="3868300"/>
            <a:ext cx="2834640" cy="201274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200" dirty="0" smtClean="0">
                <a:solidFill>
                  <a:schemeClr val="tx1"/>
                </a:solidFill>
              </a:defRPr>
            </a:lvl1pPr>
          </a:lstStyle>
          <a:p>
            <a:pPr lvl="0">
              <a:buNone/>
            </a:pPr>
            <a:r>
              <a:rPr lang="en-US" dirty="0" smtClean="0"/>
              <a:t>Chart / Table Title – Arial 12pt.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idx="21" hasCustomPrompt="1"/>
          </p:nvPr>
        </p:nvSpPr>
        <p:spPr>
          <a:xfrm>
            <a:off x="5843016" y="4123377"/>
            <a:ext cx="2834640" cy="167675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000" b="0" dirty="0" smtClean="0">
                <a:solidFill>
                  <a:schemeClr val="tx1"/>
                </a:solidFill>
              </a:defRPr>
            </a:lvl1pPr>
          </a:lstStyle>
          <a:p>
            <a:pPr lvl="0">
              <a:buNone/>
            </a:pPr>
            <a:r>
              <a:rPr lang="en-US" dirty="0" smtClean="0"/>
              <a:t>Chart / Table Subtitle – Arial 10pt.</a:t>
            </a:r>
          </a:p>
        </p:txBody>
      </p:sp>
      <p:sp>
        <p:nvSpPr>
          <p:cNvPr id="22" name="Content Placeholder 1"/>
          <p:cNvSpPr>
            <a:spLocks noGrp="1"/>
          </p:cNvSpPr>
          <p:nvPr>
            <p:ph sz="half" idx="22" hasCustomPrompt="1"/>
          </p:nvPr>
        </p:nvSpPr>
        <p:spPr>
          <a:xfrm>
            <a:off x="5843016" y="4335463"/>
            <a:ext cx="2834640" cy="1631950"/>
          </a:xfrm>
        </p:spPr>
        <p:txBody>
          <a:bodyPr wrap="square"/>
          <a:lstStyle>
            <a:lvl1pPr>
              <a:lnSpc>
                <a:spcPct val="100000"/>
              </a:lnSpc>
              <a:spcAft>
                <a:spcPts val="0"/>
              </a:spcAft>
              <a:defRPr sz="1000" baseline="0"/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90513" indent="-17145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000" baseline="0"/>
            </a:lvl4pPr>
            <a:lvl5pPr marL="461963" indent="-161925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0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 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442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6031B1A-927E-4AB5-96CD-1F9CDAD1D259}" type="datetimeFigureOut">
              <a:rPr lang="en-GB" smtClean="0"/>
              <a:t>02/07/2019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90A03B8-9974-46B6-B7F5-EE533FAEA4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0442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slideLayout" Target="../slideLayouts/slideLayout47.xml"/><Relationship Id="rId26" Type="http://schemas.openxmlformats.org/officeDocument/2006/relationships/slideLayout" Target="../slideLayouts/slideLayout55.xml"/><Relationship Id="rId3" Type="http://schemas.openxmlformats.org/officeDocument/2006/relationships/slideLayout" Target="../slideLayouts/slideLayout32.xml"/><Relationship Id="rId21" Type="http://schemas.openxmlformats.org/officeDocument/2006/relationships/slideLayout" Target="../slideLayouts/slideLayout50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slideLayout" Target="../slideLayouts/slideLayout46.xml"/><Relationship Id="rId25" Type="http://schemas.openxmlformats.org/officeDocument/2006/relationships/slideLayout" Target="../slideLayouts/slideLayout54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20" Type="http://schemas.openxmlformats.org/officeDocument/2006/relationships/slideLayout" Target="../slideLayouts/slideLayout49.xml"/><Relationship Id="rId29" Type="http://schemas.openxmlformats.org/officeDocument/2006/relationships/slideLayout" Target="../slideLayouts/slideLayout58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24" Type="http://schemas.openxmlformats.org/officeDocument/2006/relationships/slideLayout" Target="../slideLayouts/slideLayout53.xml"/><Relationship Id="rId32" Type="http://schemas.openxmlformats.org/officeDocument/2006/relationships/image" Target="../media/image7.emf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23" Type="http://schemas.openxmlformats.org/officeDocument/2006/relationships/slideLayout" Target="../slideLayouts/slideLayout52.xml"/><Relationship Id="rId28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39.xml"/><Relationship Id="rId19" Type="http://schemas.openxmlformats.org/officeDocument/2006/relationships/slideLayout" Target="../slideLayouts/slideLayout48.xml"/><Relationship Id="rId31" Type="http://schemas.openxmlformats.org/officeDocument/2006/relationships/theme" Target="../theme/theme2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Relationship Id="rId22" Type="http://schemas.openxmlformats.org/officeDocument/2006/relationships/slideLayout" Target="../slideLayouts/slideLayout51.xml"/><Relationship Id="rId27" Type="http://schemas.openxmlformats.org/officeDocument/2006/relationships/slideLayout" Target="../slideLayouts/slideLayout56.xml"/><Relationship Id="rId30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31520"/>
            <a:ext cx="8220456" cy="307777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7" y="1554163"/>
            <a:ext cx="8220456" cy="42519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197" y="6591887"/>
            <a:ext cx="2834640" cy="13849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tabLst/>
            </a:pPr>
            <a:r>
              <a:rPr lang="en-US" sz="800" b="1" cap="all" spc="40" baseline="0" dirty="0" smtClean="0">
                <a:solidFill>
                  <a:srgbClr val="868686"/>
                </a:solidFill>
                <a:latin typeface="+mj-lt"/>
                <a:ea typeface="Tahoma" panose="020B0604030504040204" pitchFamily="34" charset="0"/>
                <a:cs typeface="Arial" panose="020B0604020202020204" pitchFamily="34" charset="0"/>
              </a:rPr>
              <a:t>STEM NETWORKING EVENT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457197" y="586726"/>
            <a:ext cx="8228664" cy="0"/>
          </a:xfrm>
          <a:prstGeom prst="line">
            <a:avLst/>
          </a:prstGeom>
          <a:ln w="12700">
            <a:solidFill>
              <a:srgbClr val="86868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57196" y="6519672"/>
            <a:ext cx="8229600" cy="0"/>
          </a:xfrm>
          <a:prstGeom prst="line">
            <a:avLst/>
          </a:prstGeom>
          <a:ln w="12700">
            <a:solidFill>
              <a:srgbClr val="86868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994" y="-430530"/>
            <a:ext cx="0" cy="257835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8682988" y="-430530"/>
            <a:ext cx="0" cy="257835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Group 47"/>
          <p:cNvGrpSpPr/>
          <p:nvPr userDrawn="1"/>
        </p:nvGrpSpPr>
        <p:grpSpPr>
          <a:xfrm>
            <a:off x="457994" y="7066280"/>
            <a:ext cx="8224994" cy="369332"/>
            <a:chOff x="457994" y="7066280"/>
            <a:chExt cx="8224994" cy="914400"/>
          </a:xfrm>
        </p:grpSpPr>
        <p:cxnSp>
          <p:nvCxnSpPr>
            <p:cNvPr id="13" name="Straight Connector 12"/>
            <p:cNvCxnSpPr/>
            <p:nvPr userDrawn="1"/>
          </p:nvCxnSpPr>
          <p:spPr>
            <a:xfrm>
              <a:off x="457994" y="7066280"/>
              <a:ext cx="0" cy="91440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 userDrawn="1"/>
          </p:nvCxnSpPr>
          <p:spPr>
            <a:xfrm>
              <a:off x="8682988" y="7066280"/>
              <a:ext cx="0" cy="91440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/>
          <p:cNvSpPr txBox="1"/>
          <p:nvPr userDrawn="1"/>
        </p:nvSpPr>
        <p:spPr>
          <a:xfrm>
            <a:off x="-491695" y="-452043"/>
            <a:ext cx="939681" cy="2774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b="1" baseline="0" dirty="0" smtClean="0">
                <a:solidFill>
                  <a:srgbClr val="A2A2A2"/>
                </a:solidFill>
              </a:rPr>
              <a:t>No content left</a:t>
            </a:r>
            <a:br>
              <a:rPr lang="en-US" sz="900" b="1" baseline="0" dirty="0" smtClean="0">
                <a:solidFill>
                  <a:srgbClr val="A2A2A2"/>
                </a:solidFill>
              </a:rPr>
            </a:br>
            <a:r>
              <a:rPr lang="en-US" sz="900" b="1" baseline="0" dirty="0" smtClean="0">
                <a:solidFill>
                  <a:srgbClr val="A2A2A2"/>
                </a:solidFill>
              </a:rPr>
              <a:t>of this line</a:t>
            </a:r>
            <a:endParaRPr lang="en-US" sz="900" b="1" baseline="0" dirty="0">
              <a:solidFill>
                <a:srgbClr val="A2A2A2"/>
              </a:solidFill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-491695" y="7066280"/>
            <a:ext cx="939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b="1" baseline="0" dirty="0" smtClean="0">
                <a:solidFill>
                  <a:srgbClr val="A2A2A2"/>
                </a:solidFill>
              </a:rPr>
              <a:t>No content left</a:t>
            </a:r>
            <a:br>
              <a:rPr lang="en-US" sz="900" b="1" baseline="0" dirty="0" smtClean="0">
                <a:solidFill>
                  <a:srgbClr val="A2A2A2"/>
                </a:solidFill>
              </a:rPr>
            </a:br>
            <a:r>
              <a:rPr lang="en-US" sz="900" b="1" baseline="0" dirty="0" smtClean="0">
                <a:solidFill>
                  <a:srgbClr val="A2A2A2"/>
                </a:solidFill>
              </a:rPr>
              <a:t>of this line</a:t>
            </a:r>
            <a:endParaRPr lang="en-US" sz="900" b="1" baseline="0" dirty="0">
              <a:solidFill>
                <a:srgbClr val="A2A2A2"/>
              </a:solidFill>
            </a:endParaRPr>
          </a:p>
        </p:txBody>
      </p:sp>
      <p:sp>
        <p:nvSpPr>
          <p:cNvPr id="21" name="TextBox 20"/>
          <p:cNvSpPr txBox="1"/>
          <p:nvPr userDrawn="1"/>
        </p:nvSpPr>
        <p:spPr>
          <a:xfrm>
            <a:off x="8693150" y="-452043"/>
            <a:ext cx="1010213" cy="2774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900" b="1" baseline="0" dirty="0" smtClean="0">
                <a:solidFill>
                  <a:srgbClr val="A2A2A2"/>
                </a:solidFill>
              </a:rPr>
              <a:t>No content right</a:t>
            </a:r>
            <a:br>
              <a:rPr lang="en-US" sz="900" b="1" baseline="0" dirty="0" smtClean="0">
                <a:solidFill>
                  <a:srgbClr val="A2A2A2"/>
                </a:solidFill>
              </a:rPr>
            </a:br>
            <a:r>
              <a:rPr lang="en-US" sz="900" b="1" baseline="0" dirty="0" smtClean="0">
                <a:solidFill>
                  <a:srgbClr val="A2A2A2"/>
                </a:solidFill>
              </a:rPr>
              <a:t>of this line</a:t>
            </a:r>
            <a:endParaRPr lang="en-US" sz="900" b="1" baseline="0" dirty="0">
              <a:solidFill>
                <a:srgbClr val="A2A2A2"/>
              </a:solidFill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>
            <a:off x="8693150" y="7066280"/>
            <a:ext cx="1010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900" b="1" baseline="0" dirty="0" smtClean="0">
                <a:solidFill>
                  <a:srgbClr val="A2A2A2"/>
                </a:solidFill>
              </a:rPr>
              <a:t>No content right</a:t>
            </a:r>
            <a:br>
              <a:rPr lang="en-US" sz="900" b="1" baseline="0" dirty="0" smtClean="0">
                <a:solidFill>
                  <a:srgbClr val="A2A2A2"/>
                </a:solidFill>
              </a:rPr>
            </a:br>
            <a:r>
              <a:rPr lang="en-US" sz="900" b="1" baseline="0" dirty="0" smtClean="0">
                <a:solidFill>
                  <a:srgbClr val="A2A2A2"/>
                </a:solidFill>
              </a:rPr>
              <a:t>of this line</a:t>
            </a:r>
            <a:endParaRPr lang="en-US" sz="900" b="1" baseline="0" dirty="0">
              <a:solidFill>
                <a:srgbClr val="A2A2A2"/>
              </a:solidFill>
            </a:endParaRPr>
          </a:p>
        </p:txBody>
      </p:sp>
      <p:grpSp>
        <p:nvGrpSpPr>
          <p:cNvPr id="33" name="Group 32"/>
          <p:cNvGrpSpPr/>
          <p:nvPr userDrawn="1"/>
        </p:nvGrpSpPr>
        <p:grpSpPr>
          <a:xfrm>
            <a:off x="-914399" y="1554480"/>
            <a:ext cx="743133" cy="340739"/>
            <a:chOff x="-914399" y="1554480"/>
            <a:chExt cx="743133" cy="340739"/>
          </a:xfrm>
        </p:grpSpPr>
        <p:sp>
          <p:nvSpPr>
            <p:cNvPr id="23" name="TextBox 22"/>
            <p:cNvSpPr txBox="1"/>
            <p:nvPr userDrawn="1"/>
          </p:nvSpPr>
          <p:spPr>
            <a:xfrm>
              <a:off x="-914399" y="1645920"/>
              <a:ext cx="742190" cy="249299"/>
            </a:xfrm>
            <a:prstGeom prst="rect">
              <a:avLst/>
            </a:prstGeom>
            <a:noFill/>
          </p:spPr>
          <p:txBody>
            <a:bodyPr wrap="none" lIns="0" tIns="0" rIns="0" bIns="0" rtlCol="0" anchor="b" anchorCtr="0">
              <a:spAutoFit/>
            </a:bodyPr>
            <a:lstStyle>
              <a:defPPr>
                <a:defRPr lang="en-US"/>
              </a:defPPr>
              <a:lvl1pPr>
                <a:defRPr sz="900" b="1" baseline="0">
                  <a:solidFill>
                    <a:srgbClr val="A2A2A2"/>
                  </a:solidFill>
                </a:defRPr>
              </a:lvl1pPr>
            </a:lstStyle>
            <a:p>
              <a:pPr lvl="0" algn="r">
                <a:lnSpc>
                  <a:spcPct val="90000"/>
                </a:lnSpc>
              </a:pPr>
              <a:r>
                <a:rPr lang="en-US" dirty="0" smtClean="0"/>
                <a:t>Place content</a:t>
              </a:r>
              <a:br>
                <a:rPr lang="en-US" dirty="0" smtClean="0"/>
              </a:br>
              <a:r>
                <a:rPr lang="en-US" dirty="0" smtClean="0"/>
                <a:t>below  this line</a:t>
              </a:r>
              <a:endParaRPr lang="en-US" dirty="0"/>
            </a:p>
          </p:txBody>
        </p:sp>
        <p:cxnSp>
          <p:nvCxnSpPr>
            <p:cNvPr id="16" name="Straight Connector 15"/>
            <p:cNvCxnSpPr/>
            <p:nvPr userDrawn="1"/>
          </p:nvCxnSpPr>
          <p:spPr>
            <a:xfrm>
              <a:off x="-913456" y="1554480"/>
              <a:ext cx="742190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 userDrawn="1"/>
        </p:nvGrpSpPr>
        <p:grpSpPr>
          <a:xfrm>
            <a:off x="9372600" y="1554163"/>
            <a:ext cx="742191" cy="368756"/>
            <a:chOff x="9372600" y="1554163"/>
            <a:chExt cx="742191" cy="368756"/>
          </a:xfrm>
        </p:grpSpPr>
        <p:cxnSp>
          <p:nvCxnSpPr>
            <p:cNvPr id="18" name="Straight Connector 17"/>
            <p:cNvCxnSpPr/>
            <p:nvPr userDrawn="1"/>
          </p:nvCxnSpPr>
          <p:spPr>
            <a:xfrm>
              <a:off x="9372600" y="1554163"/>
              <a:ext cx="742191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 userDrawn="1"/>
          </p:nvSpPr>
          <p:spPr>
            <a:xfrm>
              <a:off x="9372600" y="1645920"/>
              <a:ext cx="74219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sz="900" b="1" baseline="0" dirty="0" smtClean="0">
                  <a:solidFill>
                    <a:srgbClr val="A2A2A2"/>
                  </a:solidFill>
                </a:rPr>
                <a:t>Place content</a:t>
              </a:r>
              <a:br>
                <a:rPr lang="en-US" sz="900" b="1" baseline="0" dirty="0" smtClean="0">
                  <a:solidFill>
                    <a:srgbClr val="A2A2A2"/>
                  </a:solidFill>
                </a:rPr>
              </a:br>
              <a:r>
                <a:rPr lang="en-US" sz="900" b="1" baseline="0" dirty="0" smtClean="0">
                  <a:solidFill>
                    <a:srgbClr val="A2A2A2"/>
                  </a:solidFill>
                </a:rPr>
                <a:t>below this line</a:t>
              </a:r>
              <a:endParaRPr lang="en-US" sz="900" b="1" baseline="0" dirty="0">
                <a:solidFill>
                  <a:srgbClr val="A2A2A2"/>
                </a:solidFill>
              </a:endParaRPr>
            </a:p>
          </p:txBody>
        </p:sp>
      </p:grpSp>
      <p:cxnSp>
        <p:nvCxnSpPr>
          <p:cNvPr id="26" name="Straight Connector 25"/>
          <p:cNvCxnSpPr/>
          <p:nvPr userDrawn="1"/>
        </p:nvCxnSpPr>
        <p:spPr>
          <a:xfrm>
            <a:off x="3013870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 userDrawn="1"/>
        </p:nvCxnSpPr>
        <p:spPr>
          <a:xfrm>
            <a:off x="3290254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 userDrawn="1"/>
        </p:nvCxnSpPr>
        <p:spPr>
          <a:xfrm>
            <a:off x="4386264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 userDrawn="1"/>
        </p:nvCxnSpPr>
        <p:spPr>
          <a:xfrm>
            <a:off x="4752024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 userDrawn="1"/>
        </p:nvCxnSpPr>
        <p:spPr>
          <a:xfrm>
            <a:off x="5847331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 userDrawn="1"/>
        </p:nvCxnSpPr>
        <p:spPr>
          <a:xfrm>
            <a:off x="6534150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/>
          <p:cNvCxnSpPr/>
          <p:nvPr userDrawn="1"/>
        </p:nvCxnSpPr>
        <p:spPr>
          <a:xfrm>
            <a:off x="6126163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Connector 178"/>
          <p:cNvCxnSpPr/>
          <p:nvPr userDrawn="1"/>
        </p:nvCxnSpPr>
        <p:spPr>
          <a:xfrm>
            <a:off x="6899433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Connector 179"/>
          <p:cNvCxnSpPr/>
          <p:nvPr userDrawn="1"/>
        </p:nvCxnSpPr>
        <p:spPr>
          <a:xfrm>
            <a:off x="3290254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Connector 180"/>
          <p:cNvCxnSpPr/>
          <p:nvPr userDrawn="1"/>
        </p:nvCxnSpPr>
        <p:spPr>
          <a:xfrm>
            <a:off x="3013870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/>
          <p:cNvCxnSpPr/>
          <p:nvPr userDrawn="1"/>
        </p:nvCxnSpPr>
        <p:spPr>
          <a:xfrm>
            <a:off x="6897052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Connector 182"/>
          <p:cNvCxnSpPr/>
          <p:nvPr userDrawn="1"/>
        </p:nvCxnSpPr>
        <p:spPr>
          <a:xfrm>
            <a:off x="2605724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/>
          <p:cNvCxnSpPr/>
          <p:nvPr userDrawn="1"/>
        </p:nvCxnSpPr>
        <p:spPr>
          <a:xfrm>
            <a:off x="2238692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2238692" y="-336588"/>
            <a:ext cx="36798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62" name="TextBox 61"/>
          <p:cNvSpPr txBox="1"/>
          <p:nvPr userDrawn="1"/>
        </p:nvSpPr>
        <p:spPr>
          <a:xfrm>
            <a:off x="4397058" y="-336588"/>
            <a:ext cx="36798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63" name="TextBox 62"/>
          <p:cNvSpPr txBox="1"/>
          <p:nvPr userDrawn="1"/>
        </p:nvSpPr>
        <p:spPr>
          <a:xfrm>
            <a:off x="6537325" y="-336588"/>
            <a:ext cx="36671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64" name="TextBox 63"/>
          <p:cNvSpPr txBox="1"/>
          <p:nvPr userDrawn="1"/>
        </p:nvSpPr>
        <p:spPr>
          <a:xfrm>
            <a:off x="5851526" y="-336588"/>
            <a:ext cx="27463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65" name="TextBox 64"/>
          <p:cNvSpPr txBox="1"/>
          <p:nvPr userDrawn="1"/>
        </p:nvSpPr>
        <p:spPr>
          <a:xfrm>
            <a:off x="3017838" y="-336588"/>
            <a:ext cx="272416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39" name="TextBox 38"/>
          <p:cNvSpPr txBox="1"/>
          <p:nvPr userDrawn="1"/>
        </p:nvSpPr>
        <p:spPr>
          <a:xfrm>
            <a:off x="8566918" y="6599581"/>
            <a:ext cx="125034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fld id="{E6667446-6A31-49F1-98F7-C685150C1F9A}" type="slidenum">
              <a:rPr lang="en-US" sz="800" smtClean="0">
                <a:solidFill>
                  <a:srgbClr val="868686"/>
                </a:solidFill>
                <a:latin typeface="+mj-lt"/>
              </a:rPr>
              <a:pPr algn="r"/>
              <a:t>‹#›</a:t>
            </a:fld>
            <a:endParaRPr lang="en-US" sz="800" dirty="0" smtClean="0">
              <a:solidFill>
                <a:srgbClr val="868686"/>
              </a:solidFill>
              <a:latin typeface="+mj-lt"/>
            </a:endParaRPr>
          </a:p>
        </p:txBody>
      </p:sp>
      <p:pic>
        <p:nvPicPr>
          <p:cNvPr id="40" name="Picture 39"/>
          <p:cNvPicPr>
            <a:picLocks noChangeAspect="1"/>
          </p:cNvPicPr>
          <p:nvPr userDrawn="1"/>
        </p:nvPicPr>
        <p:blipFill>
          <a:blip r:embed="rId3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058" y="268543"/>
            <a:ext cx="1234440" cy="184818"/>
          </a:xfrm>
          <a:prstGeom prst="rect">
            <a:avLst/>
          </a:prstGeom>
        </p:spPr>
      </p:pic>
      <p:sp>
        <p:nvSpPr>
          <p:cNvPr id="43" name="TextBox 42"/>
          <p:cNvSpPr txBox="1"/>
          <p:nvPr userDrawn="1"/>
        </p:nvSpPr>
        <p:spPr>
          <a:xfrm>
            <a:off x="4743450" y="6591887"/>
            <a:ext cx="3657600" cy="1384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>
              <a:tabLst/>
            </a:pPr>
            <a:r>
              <a:rPr lang="en-US" sz="800" b="1" cap="all" spc="40" baseline="0" dirty="0" smtClean="0">
                <a:solidFill>
                  <a:srgbClr val="868686"/>
                </a:solidFill>
                <a:latin typeface="+mj-lt"/>
                <a:ea typeface="Tahoma" panose="020B0604030504040204" pitchFamily="34" charset="0"/>
                <a:cs typeface="Arial" panose="020B0604020202020204" pitchFamily="34" charset="0"/>
              </a:rPr>
              <a:t>8</a:t>
            </a:r>
            <a:r>
              <a:rPr lang="en-US" sz="800" b="1" cap="all" spc="40" baseline="30000" dirty="0" smtClean="0">
                <a:solidFill>
                  <a:srgbClr val="868686"/>
                </a:solidFill>
                <a:latin typeface="+mj-lt"/>
                <a:ea typeface="Tahoma" panose="020B0604030504040204" pitchFamily="34" charset="0"/>
                <a:cs typeface="Arial" panose="020B0604020202020204" pitchFamily="34" charset="0"/>
              </a:rPr>
              <a:t>th</a:t>
            </a:r>
            <a:r>
              <a:rPr lang="en-US" sz="800" b="1" cap="all" spc="40" baseline="0" dirty="0" smtClean="0">
                <a:solidFill>
                  <a:srgbClr val="868686"/>
                </a:solidFill>
                <a:latin typeface="+mj-lt"/>
                <a:ea typeface="Tahoma" panose="020B0604030504040204" pitchFamily="34" charset="0"/>
                <a:cs typeface="Arial" panose="020B0604020202020204" pitchFamily="34" charset="0"/>
              </a:rPr>
              <a:t> October 2018</a:t>
            </a:r>
          </a:p>
        </p:txBody>
      </p:sp>
      <p:cxnSp>
        <p:nvCxnSpPr>
          <p:cNvPr id="42" name="Straight Connector 41"/>
          <p:cNvCxnSpPr/>
          <p:nvPr userDrawn="1"/>
        </p:nvCxnSpPr>
        <p:spPr>
          <a:xfrm>
            <a:off x="-913456" y="6491922"/>
            <a:ext cx="742190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 userDrawn="1"/>
        </p:nvSpPr>
        <p:spPr>
          <a:xfrm>
            <a:off x="-1182101" y="6195631"/>
            <a:ext cx="1009892" cy="249299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spAutoFit/>
          </a:bodyPr>
          <a:lstStyle>
            <a:defPPr>
              <a:defRPr lang="en-US"/>
            </a:defPPr>
            <a:lvl1pPr>
              <a:defRPr sz="900" b="1" baseline="0">
                <a:solidFill>
                  <a:srgbClr val="A2A2A2"/>
                </a:solidFill>
              </a:defRPr>
            </a:lvl1pPr>
          </a:lstStyle>
          <a:p>
            <a:pPr lvl="0" algn="r">
              <a:lnSpc>
                <a:spcPct val="90000"/>
              </a:lnSpc>
            </a:pPr>
            <a:r>
              <a:rPr lang="en-US" dirty="0" smtClean="0"/>
              <a:t>Source and</a:t>
            </a:r>
            <a:br>
              <a:rPr lang="en-US" dirty="0" smtClean="0"/>
            </a:br>
            <a:r>
              <a:rPr lang="en-US" dirty="0" smtClean="0"/>
              <a:t>Footnotes Guideline</a:t>
            </a:r>
            <a:endParaRPr lang="en-US" dirty="0"/>
          </a:p>
        </p:txBody>
      </p:sp>
      <p:grpSp>
        <p:nvGrpSpPr>
          <p:cNvPr id="32" name="Group 31"/>
          <p:cNvGrpSpPr/>
          <p:nvPr userDrawn="1"/>
        </p:nvGrpSpPr>
        <p:grpSpPr>
          <a:xfrm>
            <a:off x="457200" y="-577228"/>
            <a:ext cx="8231188" cy="213360"/>
            <a:chOff x="457200" y="-701040"/>
            <a:chExt cx="8231188" cy="213360"/>
          </a:xfrm>
          <a:solidFill>
            <a:srgbClr val="A9A9A9"/>
          </a:solidFill>
        </p:grpSpPr>
        <p:grpSp>
          <p:nvGrpSpPr>
            <p:cNvPr id="17" name="Group 16"/>
            <p:cNvGrpSpPr/>
            <p:nvPr userDrawn="1"/>
          </p:nvGrpSpPr>
          <p:grpSpPr>
            <a:xfrm>
              <a:off x="457200" y="-701040"/>
              <a:ext cx="8231188" cy="45720"/>
              <a:chOff x="457200" y="-1303020"/>
              <a:chExt cx="8231188" cy="45720"/>
            </a:xfrm>
            <a:grpFill/>
          </p:grpSpPr>
          <p:sp>
            <p:nvSpPr>
              <p:cNvPr id="4" name="Rectangle 3"/>
              <p:cNvSpPr/>
              <p:nvPr userDrawn="1"/>
            </p:nvSpPr>
            <p:spPr>
              <a:xfrm>
                <a:off x="457200" y="-1303020"/>
                <a:ext cx="1782763" cy="45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5" name="Rectangle 44"/>
              <p:cNvSpPr/>
              <p:nvPr userDrawn="1"/>
            </p:nvSpPr>
            <p:spPr>
              <a:xfrm>
                <a:off x="2606675" y="-1303020"/>
                <a:ext cx="1782763" cy="45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6" name="Rectangle 45"/>
              <p:cNvSpPr/>
              <p:nvPr userDrawn="1"/>
            </p:nvSpPr>
            <p:spPr>
              <a:xfrm>
                <a:off x="4756150" y="-1303020"/>
                <a:ext cx="1782763" cy="45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7" name="Rectangle 46"/>
              <p:cNvSpPr/>
              <p:nvPr userDrawn="1"/>
            </p:nvSpPr>
            <p:spPr>
              <a:xfrm>
                <a:off x="6905625" y="-1303020"/>
                <a:ext cx="1782763" cy="45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9" name="Group 8"/>
            <p:cNvGrpSpPr/>
            <p:nvPr userDrawn="1"/>
          </p:nvGrpSpPr>
          <p:grpSpPr>
            <a:xfrm>
              <a:off x="457200" y="-533400"/>
              <a:ext cx="8227060" cy="45720"/>
              <a:chOff x="457200" y="-533400"/>
              <a:chExt cx="8227060" cy="45720"/>
            </a:xfrm>
            <a:grpFill/>
          </p:grpSpPr>
          <p:sp>
            <p:nvSpPr>
              <p:cNvPr id="49" name="Rectangle 48"/>
              <p:cNvSpPr/>
              <p:nvPr userDrawn="1"/>
            </p:nvSpPr>
            <p:spPr>
              <a:xfrm>
                <a:off x="457200" y="-533400"/>
                <a:ext cx="3932238" cy="45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0" name="Rectangle 49"/>
              <p:cNvSpPr/>
              <p:nvPr userDrawn="1"/>
            </p:nvSpPr>
            <p:spPr>
              <a:xfrm>
                <a:off x="4752022" y="-533400"/>
                <a:ext cx="3932238" cy="45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5" name="Group 24"/>
            <p:cNvGrpSpPr/>
            <p:nvPr userDrawn="1"/>
          </p:nvGrpSpPr>
          <p:grpSpPr>
            <a:xfrm>
              <a:off x="457200" y="-617220"/>
              <a:ext cx="8229600" cy="45720"/>
              <a:chOff x="457200" y="-594360"/>
              <a:chExt cx="8229600" cy="45720"/>
            </a:xfrm>
            <a:grpFill/>
          </p:grpSpPr>
          <p:sp>
            <p:nvSpPr>
              <p:cNvPr id="51" name="Rectangle 50"/>
              <p:cNvSpPr/>
              <p:nvPr userDrawn="1"/>
            </p:nvSpPr>
            <p:spPr>
              <a:xfrm>
                <a:off x="457200" y="-594360"/>
                <a:ext cx="2560638" cy="45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" name="Rectangle 55"/>
              <p:cNvSpPr/>
              <p:nvPr userDrawn="1"/>
            </p:nvSpPr>
            <p:spPr>
              <a:xfrm>
                <a:off x="3286124" y="-594360"/>
                <a:ext cx="2560638" cy="45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7" name="Rectangle 56"/>
              <p:cNvSpPr/>
              <p:nvPr userDrawn="1"/>
            </p:nvSpPr>
            <p:spPr>
              <a:xfrm>
                <a:off x="6126162" y="-594360"/>
                <a:ext cx="2560638" cy="45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cxnSp>
        <p:nvCxnSpPr>
          <p:cNvPr id="59" name="Straight Connector 58"/>
          <p:cNvCxnSpPr/>
          <p:nvPr userDrawn="1"/>
        </p:nvCxnSpPr>
        <p:spPr>
          <a:xfrm>
            <a:off x="-502920" y="1371600"/>
            <a:ext cx="331654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 userDrawn="1"/>
        </p:nvCxnSpPr>
        <p:spPr>
          <a:xfrm>
            <a:off x="-502920" y="1096963"/>
            <a:ext cx="331654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7112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29" r:id="rId2"/>
    <p:sldLayoutId id="2147483830" r:id="rId3"/>
    <p:sldLayoutId id="2147483898" r:id="rId4"/>
    <p:sldLayoutId id="2147483899" r:id="rId5"/>
    <p:sldLayoutId id="2147483880" r:id="rId6"/>
    <p:sldLayoutId id="2147483651" r:id="rId7"/>
    <p:sldLayoutId id="2147483667" r:id="rId8"/>
    <p:sldLayoutId id="2147483650" r:id="rId9"/>
    <p:sldLayoutId id="2147483699" r:id="rId10"/>
    <p:sldLayoutId id="2147483700" r:id="rId11"/>
    <p:sldLayoutId id="2147483703" r:id="rId12"/>
    <p:sldLayoutId id="2147483704" r:id="rId13"/>
    <p:sldLayoutId id="2147483743" r:id="rId14"/>
    <p:sldLayoutId id="2147483653" r:id="rId15"/>
    <p:sldLayoutId id="2147483660" r:id="rId16"/>
    <p:sldLayoutId id="2147483663" r:id="rId17"/>
    <p:sldLayoutId id="2147483876" r:id="rId18"/>
    <p:sldLayoutId id="2147483877" r:id="rId19"/>
    <p:sldLayoutId id="2147483662" r:id="rId20"/>
    <p:sldLayoutId id="2147483834" r:id="rId21"/>
    <p:sldLayoutId id="2147483655" r:id="rId22"/>
    <p:sldLayoutId id="2147483881" r:id="rId23"/>
    <p:sldLayoutId id="2147483882" r:id="rId24"/>
    <p:sldLayoutId id="2147483883" r:id="rId25"/>
    <p:sldLayoutId id="2147483884" r:id="rId26"/>
    <p:sldLayoutId id="2147483885" r:id="rId27"/>
    <p:sldLayoutId id="2147483886" r:id="rId28"/>
    <p:sldLayoutId id="2147483887" r:id="rId29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None/>
        <a:defRPr sz="2000" b="1" kern="1200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40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​"/>
        <a:defRPr sz="1400" b="1" kern="1200" baseline="0">
          <a:solidFill>
            <a:schemeClr val="accent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20000"/>
        </a:lnSpc>
        <a:spcBef>
          <a:spcPts val="100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​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227013" indent="-227013" algn="l" defTabSz="914400" rtl="0" eaLnBrk="1" latinLnBrk="0" hangingPunct="1">
        <a:lnSpc>
          <a:spcPct val="120000"/>
        </a:lnSpc>
        <a:spcBef>
          <a:spcPts val="60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461963" indent="-234950" algn="l" defTabSz="914400" rtl="0" eaLnBrk="1" latinLnBrk="0" hangingPunct="1">
        <a:lnSpc>
          <a:spcPct val="120000"/>
        </a:lnSpc>
        <a:spcBef>
          <a:spcPts val="60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–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687388" indent="-225425" algn="l" defTabSz="914400" rtl="0" eaLnBrk="1" latinLnBrk="0" hangingPunct="1">
        <a:lnSpc>
          <a:spcPct val="120000"/>
        </a:lnSpc>
        <a:spcBef>
          <a:spcPts val="60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417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58" y="270481"/>
            <a:ext cx="1230769" cy="182880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457197" y="586726"/>
            <a:ext cx="8228664" cy="0"/>
          </a:xfrm>
          <a:prstGeom prst="line">
            <a:avLst/>
          </a:prstGeom>
          <a:ln w="12700"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457196" y="6519672"/>
            <a:ext cx="8229600" cy="0"/>
          </a:xfrm>
          <a:prstGeom prst="line">
            <a:avLst/>
          </a:prstGeom>
          <a:ln w="12700"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 userDrawn="1"/>
        </p:nvSpPr>
        <p:spPr>
          <a:xfrm>
            <a:off x="8566918" y="6599113"/>
            <a:ext cx="125034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fld id="{E6667446-6A31-49F1-98F7-C685150C1F9A}" type="slidenum">
              <a:rPr lang="en-US" sz="800" smtClean="0">
                <a:solidFill>
                  <a:srgbClr val="B2B2B2"/>
                </a:solidFill>
                <a:latin typeface="+mj-lt"/>
              </a:rPr>
              <a:pPr algn="r"/>
              <a:t>‹#›</a:t>
            </a:fld>
            <a:endParaRPr lang="en-US" sz="800" dirty="0" smtClean="0">
              <a:solidFill>
                <a:srgbClr val="B2B2B2"/>
              </a:solidFill>
              <a:latin typeface="+mj-lt"/>
            </a:endParaRPr>
          </a:p>
        </p:txBody>
      </p:sp>
      <p:sp>
        <p:nvSpPr>
          <p:cNvPr id="77" name="TextBox 76"/>
          <p:cNvSpPr txBox="1"/>
          <p:nvPr userDrawn="1"/>
        </p:nvSpPr>
        <p:spPr>
          <a:xfrm>
            <a:off x="457197" y="6591419"/>
            <a:ext cx="2834640" cy="13849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tabLst/>
            </a:pPr>
            <a:r>
              <a:rPr lang="en-US" sz="800" b="1" cap="all" spc="40" baseline="0" dirty="0" smtClean="0">
                <a:solidFill>
                  <a:srgbClr val="B2B2B2"/>
                </a:solidFill>
                <a:latin typeface="+mj-lt"/>
                <a:ea typeface="Tahoma" panose="020B0604030504040204" pitchFamily="34" charset="0"/>
                <a:cs typeface="Arial" panose="020B0604020202020204" pitchFamily="34" charset="0"/>
              </a:rPr>
              <a:t>Computing at SCHOOLS LONDON</a:t>
            </a:r>
            <a:endParaRPr lang="en-US" sz="800" b="1" cap="all" spc="40" baseline="0" dirty="0" smtClean="0">
              <a:solidFill>
                <a:srgbClr val="B2B2B2"/>
              </a:solidFill>
              <a:latin typeface="+mj-lt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 userDrawn="1"/>
        </p:nvSpPr>
        <p:spPr>
          <a:xfrm>
            <a:off x="4743450" y="6591419"/>
            <a:ext cx="3657600" cy="1384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>
              <a:tabLst/>
            </a:pPr>
            <a:r>
              <a:rPr lang="en-US" sz="800" b="1" cap="all" spc="40" baseline="0" dirty="0" smtClean="0">
                <a:solidFill>
                  <a:srgbClr val="B2B2B2"/>
                </a:solidFill>
                <a:latin typeface="+mj-lt"/>
                <a:ea typeface="Tahoma" panose="020B0604030504040204" pitchFamily="34" charset="0"/>
                <a:cs typeface="Arial" panose="020B0604020202020204" pitchFamily="34" charset="0"/>
              </a:rPr>
              <a:t>3-JUL-2019</a:t>
            </a:r>
            <a:endParaRPr lang="en-US" sz="800" b="1" cap="all" spc="40" baseline="0" dirty="0">
              <a:solidFill>
                <a:srgbClr val="B2B2B2"/>
              </a:solidFill>
              <a:latin typeface="+mj-lt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81" name="Straight Connector 80"/>
          <p:cNvCxnSpPr/>
          <p:nvPr userDrawn="1"/>
        </p:nvCxnSpPr>
        <p:spPr>
          <a:xfrm>
            <a:off x="457994" y="-430530"/>
            <a:ext cx="0" cy="257835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 userDrawn="1"/>
        </p:nvCxnSpPr>
        <p:spPr>
          <a:xfrm>
            <a:off x="8682988" y="-430530"/>
            <a:ext cx="0" cy="257835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Group 82"/>
          <p:cNvGrpSpPr/>
          <p:nvPr userDrawn="1"/>
        </p:nvGrpSpPr>
        <p:grpSpPr>
          <a:xfrm>
            <a:off x="457994" y="7066280"/>
            <a:ext cx="8224994" cy="369332"/>
            <a:chOff x="457994" y="7066280"/>
            <a:chExt cx="8224994" cy="914400"/>
          </a:xfrm>
        </p:grpSpPr>
        <p:cxnSp>
          <p:nvCxnSpPr>
            <p:cNvPr id="84" name="Straight Connector 83"/>
            <p:cNvCxnSpPr/>
            <p:nvPr userDrawn="1"/>
          </p:nvCxnSpPr>
          <p:spPr>
            <a:xfrm>
              <a:off x="457994" y="7066280"/>
              <a:ext cx="0" cy="91440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 userDrawn="1"/>
          </p:nvCxnSpPr>
          <p:spPr>
            <a:xfrm>
              <a:off x="8682988" y="7066280"/>
              <a:ext cx="0" cy="91440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TextBox 85"/>
          <p:cNvSpPr txBox="1"/>
          <p:nvPr userDrawn="1"/>
        </p:nvSpPr>
        <p:spPr>
          <a:xfrm>
            <a:off x="-491695" y="-452043"/>
            <a:ext cx="939681" cy="2774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b="1" baseline="0" dirty="0" smtClean="0">
                <a:solidFill>
                  <a:srgbClr val="A2A2A2"/>
                </a:solidFill>
              </a:rPr>
              <a:t>No content left</a:t>
            </a:r>
            <a:br>
              <a:rPr lang="en-US" sz="900" b="1" baseline="0" dirty="0" smtClean="0">
                <a:solidFill>
                  <a:srgbClr val="A2A2A2"/>
                </a:solidFill>
              </a:rPr>
            </a:br>
            <a:r>
              <a:rPr lang="en-US" sz="900" b="1" baseline="0" dirty="0" smtClean="0">
                <a:solidFill>
                  <a:srgbClr val="A2A2A2"/>
                </a:solidFill>
              </a:rPr>
              <a:t>of this line</a:t>
            </a:r>
            <a:endParaRPr lang="en-US" sz="900" b="1" baseline="0" dirty="0">
              <a:solidFill>
                <a:srgbClr val="A2A2A2"/>
              </a:solidFill>
            </a:endParaRPr>
          </a:p>
        </p:txBody>
      </p:sp>
      <p:sp>
        <p:nvSpPr>
          <p:cNvPr id="87" name="TextBox 86"/>
          <p:cNvSpPr txBox="1"/>
          <p:nvPr userDrawn="1"/>
        </p:nvSpPr>
        <p:spPr>
          <a:xfrm>
            <a:off x="-491695" y="7066280"/>
            <a:ext cx="939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b="1" baseline="0" dirty="0" smtClean="0">
                <a:solidFill>
                  <a:srgbClr val="A2A2A2"/>
                </a:solidFill>
              </a:rPr>
              <a:t>No content left</a:t>
            </a:r>
            <a:br>
              <a:rPr lang="en-US" sz="900" b="1" baseline="0" dirty="0" smtClean="0">
                <a:solidFill>
                  <a:srgbClr val="A2A2A2"/>
                </a:solidFill>
              </a:rPr>
            </a:br>
            <a:r>
              <a:rPr lang="en-US" sz="900" b="1" baseline="0" dirty="0" smtClean="0">
                <a:solidFill>
                  <a:srgbClr val="A2A2A2"/>
                </a:solidFill>
              </a:rPr>
              <a:t>of this line</a:t>
            </a:r>
            <a:endParaRPr lang="en-US" sz="900" b="1" baseline="0" dirty="0">
              <a:solidFill>
                <a:srgbClr val="A2A2A2"/>
              </a:solidFill>
            </a:endParaRPr>
          </a:p>
        </p:txBody>
      </p:sp>
      <p:sp>
        <p:nvSpPr>
          <p:cNvPr id="101" name="TextBox 100"/>
          <p:cNvSpPr txBox="1"/>
          <p:nvPr userDrawn="1"/>
        </p:nvSpPr>
        <p:spPr>
          <a:xfrm>
            <a:off x="8693150" y="-452043"/>
            <a:ext cx="1010213" cy="2774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900" b="1" baseline="0" dirty="0" smtClean="0">
                <a:solidFill>
                  <a:srgbClr val="A2A2A2"/>
                </a:solidFill>
              </a:rPr>
              <a:t>No content right</a:t>
            </a:r>
            <a:br>
              <a:rPr lang="en-US" sz="900" b="1" baseline="0" dirty="0" smtClean="0">
                <a:solidFill>
                  <a:srgbClr val="A2A2A2"/>
                </a:solidFill>
              </a:rPr>
            </a:br>
            <a:r>
              <a:rPr lang="en-US" sz="900" b="1" baseline="0" dirty="0" smtClean="0">
                <a:solidFill>
                  <a:srgbClr val="A2A2A2"/>
                </a:solidFill>
              </a:rPr>
              <a:t>of this line</a:t>
            </a:r>
            <a:endParaRPr lang="en-US" sz="900" b="1" baseline="0" dirty="0">
              <a:solidFill>
                <a:srgbClr val="A2A2A2"/>
              </a:solidFill>
            </a:endParaRPr>
          </a:p>
        </p:txBody>
      </p:sp>
      <p:sp>
        <p:nvSpPr>
          <p:cNvPr id="102" name="TextBox 101"/>
          <p:cNvSpPr txBox="1"/>
          <p:nvPr userDrawn="1"/>
        </p:nvSpPr>
        <p:spPr>
          <a:xfrm>
            <a:off x="8693150" y="7066280"/>
            <a:ext cx="1010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900" b="1" baseline="0" dirty="0" smtClean="0">
                <a:solidFill>
                  <a:srgbClr val="A2A2A2"/>
                </a:solidFill>
              </a:rPr>
              <a:t>No content right</a:t>
            </a:r>
            <a:br>
              <a:rPr lang="en-US" sz="900" b="1" baseline="0" dirty="0" smtClean="0">
                <a:solidFill>
                  <a:srgbClr val="A2A2A2"/>
                </a:solidFill>
              </a:rPr>
            </a:br>
            <a:r>
              <a:rPr lang="en-US" sz="900" b="1" baseline="0" dirty="0" smtClean="0">
                <a:solidFill>
                  <a:srgbClr val="A2A2A2"/>
                </a:solidFill>
              </a:rPr>
              <a:t>of this line</a:t>
            </a:r>
            <a:endParaRPr lang="en-US" sz="900" b="1" baseline="0" dirty="0">
              <a:solidFill>
                <a:srgbClr val="A2A2A2"/>
              </a:solidFill>
            </a:endParaRPr>
          </a:p>
        </p:txBody>
      </p:sp>
      <p:grpSp>
        <p:nvGrpSpPr>
          <p:cNvPr id="103" name="Group 102"/>
          <p:cNvGrpSpPr/>
          <p:nvPr userDrawn="1"/>
        </p:nvGrpSpPr>
        <p:grpSpPr>
          <a:xfrm>
            <a:off x="-914399" y="1554480"/>
            <a:ext cx="743133" cy="340739"/>
            <a:chOff x="-914399" y="1554480"/>
            <a:chExt cx="743133" cy="340739"/>
          </a:xfrm>
        </p:grpSpPr>
        <p:sp>
          <p:nvSpPr>
            <p:cNvPr id="104" name="TextBox 103"/>
            <p:cNvSpPr txBox="1"/>
            <p:nvPr userDrawn="1"/>
          </p:nvSpPr>
          <p:spPr>
            <a:xfrm>
              <a:off x="-914399" y="1645920"/>
              <a:ext cx="742190" cy="249299"/>
            </a:xfrm>
            <a:prstGeom prst="rect">
              <a:avLst/>
            </a:prstGeom>
            <a:noFill/>
          </p:spPr>
          <p:txBody>
            <a:bodyPr wrap="none" lIns="0" tIns="0" rIns="0" bIns="0" rtlCol="0" anchor="b" anchorCtr="0">
              <a:spAutoFit/>
            </a:bodyPr>
            <a:lstStyle>
              <a:defPPr>
                <a:defRPr lang="en-US"/>
              </a:defPPr>
              <a:lvl1pPr>
                <a:defRPr sz="900" b="1" baseline="0">
                  <a:solidFill>
                    <a:srgbClr val="A2A2A2"/>
                  </a:solidFill>
                </a:defRPr>
              </a:lvl1pPr>
            </a:lstStyle>
            <a:p>
              <a:pPr lvl="0" algn="r">
                <a:lnSpc>
                  <a:spcPct val="90000"/>
                </a:lnSpc>
              </a:pPr>
              <a:r>
                <a:rPr lang="en-US" dirty="0" smtClean="0"/>
                <a:t>Place content</a:t>
              </a:r>
              <a:br>
                <a:rPr lang="en-US" dirty="0" smtClean="0"/>
              </a:br>
              <a:r>
                <a:rPr lang="en-US" dirty="0" smtClean="0"/>
                <a:t>below  this line</a:t>
              </a:r>
              <a:endParaRPr lang="en-US" dirty="0"/>
            </a:p>
          </p:txBody>
        </p:sp>
        <p:cxnSp>
          <p:nvCxnSpPr>
            <p:cNvPr id="105" name="Straight Connector 104"/>
            <p:cNvCxnSpPr/>
            <p:nvPr userDrawn="1"/>
          </p:nvCxnSpPr>
          <p:spPr>
            <a:xfrm>
              <a:off x="-913456" y="1554480"/>
              <a:ext cx="742190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" name="Group 105"/>
          <p:cNvGrpSpPr/>
          <p:nvPr userDrawn="1"/>
        </p:nvGrpSpPr>
        <p:grpSpPr>
          <a:xfrm>
            <a:off x="9372600" y="1554163"/>
            <a:ext cx="742191" cy="368756"/>
            <a:chOff x="9372600" y="1554163"/>
            <a:chExt cx="742191" cy="368756"/>
          </a:xfrm>
        </p:grpSpPr>
        <p:cxnSp>
          <p:nvCxnSpPr>
            <p:cNvPr id="107" name="Straight Connector 106"/>
            <p:cNvCxnSpPr/>
            <p:nvPr userDrawn="1"/>
          </p:nvCxnSpPr>
          <p:spPr>
            <a:xfrm>
              <a:off x="9372600" y="1554163"/>
              <a:ext cx="742191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TextBox 107"/>
            <p:cNvSpPr txBox="1"/>
            <p:nvPr userDrawn="1"/>
          </p:nvSpPr>
          <p:spPr>
            <a:xfrm>
              <a:off x="9372600" y="1645920"/>
              <a:ext cx="74219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sz="900" b="1" baseline="0" dirty="0" smtClean="0">
                  <a:solidFill>
                    <a:srgbClr val="A2A2A2"/>
                  </a:solidFill>
                </a:rPr>
                <a:t>Place content</a:t>
              </a:r>
              <a:br>
                <a:rPr lang="en-US" sz="900" b="1" baseline="0" dirty="0" smtClean="0">
                  <a:solidFill>
                    <a:srgbClr val="A2A2A2"/>
                  </a:solidFill>
                </a:rPr>
              </a:br>
              <a:r>
                <a:rPr lang="en-US" sz="900" b="1" baseline="0" dirty="0" smtClean="0">
                  <a:solidFill>
                    <a:srgbClr val="A2A2A2"/>
                  </a:solidFill>
                </a:rPr>
                <a:t>below this line</a:t>
              </a:r>
              <a:endParaRPr lang="en-US" sz="900" b="1" baseline="0" dirty="0">
                <a:solidFill>
                  <a:srgbClr val="A2A2A2"/>
                </a:solidFill>
              </a:endParaRPr>
            </a:p>
          </p:txBody>
        </p:sp>
      </p:grpSp>
      <p:cxnSp>
        <p:nvCxnSpPr>
          <p:cNvPr id="109" name="Straight Connector 108"/>
          <p:cNvCxnSpPr/>
          <p:nvPr userDrawn="1"/>
        </p:nvCxnSpPr>
        <p:spPr>
          <a:xfrm>
            <a:off x="3013870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/>
          <p:nvPr userDrawn="1"/>
        </p:nvCxnSpPr>
        <p:spPr>
          <a:xfrm>
            <a:off x="3290254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 userDrawn="1"/>
        </p:nvCxnSpPr>
        <p:spPr>
          <a:xfrm>
            <a:off x="4386264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 userDrawn="1"/>
        </p:nvCxnSpPr>
        <p:spPr>
          <a:xfrm>
            <a:off x="4752024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 userDrawn="1"/>
        </p:nvCxnSpPr>
        <p:spPr>
          <a:xfrm>
            <a:off x="5847331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 userDrawn="1"/>
        </p:nvCxnSpPr>
        <p:spPr>
          <a:xfrm>
            <a:off x="6534150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 userDrawn="1"/>
        </p:nvCxnSpPr>
        <p:spPr>
          <a:xfrm>
            <a:off x="6126163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 userDrawn="1"/>
        </p:nvCxnSpPr>
        <p:spPr>
          <a:xfrm>
            <a:off x="6899433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 userDrawn="1"/>
        </p:nvCxnSpPr>
        <p:spPr>
          <a:xfrm>
            <a:off x="3290254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 userDrawn="1"/>
        </p:nvCxnSpPr>
        <p:spPr>
          <a:xfrm>
            <a:off x="3013870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 userDrawn="1"/>
        </p:nvCxnSpPr>
        <p:spPr>
          <a:xfrm>
            <a:off x="6897052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/>
          <p:nvPr userDrawn="1"/>
        </p:nvCxnSpPr>
        <p:spPr>
          <a:xfrm>
            <a:off x="2605724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 userDrawn="1"/>
        </p:nvCxnSpPr>
        <p:spPr>
          <a:xfrm>
            <a:off x="2238692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TextBox 121"/>
          <p:cNvSpPr txBox="1"/>
          <p:nvPr userDrawn="1"/>
        </p:nvSpPr>
        <p:spPr>
          <a:xfrm>
            <a:off x="2238692" y="-336588"/>
            <a:ext cx="36798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123" name="TextBox 122"/>
          <p:cNvSpPr txBox="1"/>
          <p:nvPr userDrawn="1"/>
        </p:nvSpPr>
        <p:spPr>
          <a:xfrm>
            <a:off x="4397058" y="-336588"/>
            <a:ext cx="36798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124" name="TextBox 123"/>
          <p:cNvSpPr txBox="1"/>
          <p:nvPr userDrawn="1"/>
        </p:nvSpPr>
        <p:spPr>
          <a:xfrm>
            <a:off x="6537325" y="-336588"/>
            <a:ext cx="36671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125" name="TextBox 124"/>
          <p:cNvSpPr txBox="1"/>
          <p:nvPr userDrawn="1"/>
        </p:nvSpPr>
        <p:spPr>
          <a:xfrm>
            <a:off x="5851526" y="-336588"/>
            <a:ext cx="27463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126" name="TextBox 125"/>
          <p:cNvSpPr txBox="1"/>
          <p:nvPr userDrawn="1"/>
        </p:nvSpPr>
        <p:spPr>
          <a:xfrm>
            <a:off x="3017838" y="-336588"/>
            <a:ext cx="272416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127" name="TextBox 126"/>
          <p:cNvSpPr txBox="1"/>
          <p:nvPr userDrawn="1"/>
        </p:nvSpPr>
        <p:spPr>
          <a:xfrm>
            <a:off x="-1182101" y="6195631"/>
            <a:ext cx="1009892" cy="249299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spAutoFit/>
          </a:bodyPr>
          <a:lstStyle>
            <a:defPPr>
              <a:defRPr lang="en-US"/>
            </a:defPPr>
            <a:lvl1pPr>
              <a:defRPr sz="900" b="1" baseline="0">
                <a:solidFill>
                  <a:srgbClr val="A2A2A2"/>
                </a:solidFill>
              </a:defRPr>
            </a:lvl1pPr>
          </a:lstStyle>
          <a:p>
            <a:pPr lvl="0" algn="r">
              <a:lnSpc>
                <a:spcPct val="90000"/>
              </a:lnSpc>
            </a:pPr>
            <a:r>
              <a:rPr lang="en-US" dirty="0" smtClean="0"/>
              <a:t>Source and</a:t>
            </a:r>
            <a:br>
              <a:rPr lang="en-US" dirty="0" smtClean="0"/>
            </a:br>
            <a:r>
              <a:rPr lang="en-US" dirty="0" smtClean="0"/>
              <a:t>Footnotes Guideline</a:t>
            </a:r>
            <a:endParaRPr lang="en-US" dirty="0"/>
          </a:p>
        </p:txBody>
      </p:sp>
      <p:grpSp>
        <p:nvGrpSpPr>
          <p:cNvPr id="128" name="Group 127"/>
          <p:cNvGrpSpPr/>
          <p:nvPr userDrawn="1"/>
        </p:nvGrpSpPr>
        <p:grpSpPr>
          <a:xfrm>
            <a:off x="457200" y="-577228"/>
            <a:ext cx="8231188" cy="213360"/>
            <a:chOff x="457200" y="-701040"/>
            <a:chExt cx="8231188" cy="213360"/>
          </a:xfrm>
          <a:solidFill>
            <a:srgbClr val="A9A9A9"/>
          </a:solidFill>
        </p:grpSpPr>
        <p:grpSp>
          <p:nvGrpSpPr>
            <p:cNvPr id="129" name="Group 128"/>
            <p:cNvGrpSpPr/>
            <p:nvPr userDrawn="1"/>
          </p:nvGrpSpPr>
          <p:grpSpPr>
            <a:xfrm>
              <a:off x="457200" y="-701040"/>
              <a:ext cx="8231188" cy="45720"/>
              <a:chOff x="457200" y="-1303020"/>
              <a:chExt cx="8231188" cy="45720"/>
            </a:xfrm>
            <a:grpFill/>
          </p:grpSpPr>
          <p:sp>
            <p:nvSpPr>
              <p:cNvPr id="137" name="Rectangle 136"/>
              <p:cNvSpPr/>
              <p:nvPr userDrawn="1"/>
            </p:nvSpPr>
            <p:spPr>
              <a:xfrm>
                <a:off x="457200" y="-1303020"/>
                <a:ext cx="1782763" cy="45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8" name="Rectangle 137"/>
              <p:cNvSpPr/>
              <p:nvPr userDrawn="1"/>
            </p:nvSpPr>
            <p:spPr>
              <a:xfrm>
                <a:off x="2606675" y="-1303020"/>
                <a:ext cx="1782763" cy="45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9" name="Rectangle 138"/>
              <p:cNvSpPr/>
              <p:nvPr userDrawn="1"/>
            </p:nvSpPr>
            <p:spPr>
              <a:xfrm>
                <a:off x="4756150" y="-1303020"/>
                <a:ext cx="1782763" cy="45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0" name="Rectangle 139"/>
              <p:cNvSpPr/>
              <p:nvPr userDrawn="1"/>
            </p:nvSpPr>
            <p:spPr>
              <a:xfrm>
                <a:off x="6905625" y="-1303020"/>
                <a:ext cx="1782763" cy="45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0" name="Group 129"/>
            <p:cNvGrpSpPr/>
            <p:nvPr userDrawn="1"/>
          </p:nvGrpSpPr>
          <p:grpSpPr>
            <a:xfrm>
              <a:off x="457200" y="-533400"/>
              <a:ext cx="8227060" cy="45720"/>
              <a:chOff x="457200" y="-533400"/>
              <a:chExt cx="8227060" cy="45720"/>
            </a:xfrm>
            <a:grpFill/>
          </p:grpSpPr>
          <p:sp>
            <p:nvSpPr>
              <p:cNvPr id="135" name="Rectangle 134"/>
              <p:cNvSpPr/>
              <p:nvPr userDrawn="1"/>
            </p:nvSpPr>
            <p:spPr>
              <a:xfrm>
                <a:off x="457200" y="-533400"/>
                <a:ext cx="3932238" cy="45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6" name="Rectangle 135"/>
              <p:cNvSpPr/>
              <p:nvPr userDrawn="1"/>
            </p:nvSpPr>
            <p:spPr>
              <a:xfrm>
                <a:off x="4752022" y="-533400"/>
                <a:ext cx="3932238" cy="45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1" name="Group 130"/>
            <p:cNvGrpSpPr/>
            <p:nvPr userDrawn="1"/>
          </p:nvGrpSpPr>
          <p:grpSpPr>
            <a:xfrm>
              <a:off x="457200" y="-617220"/>
              <a:ext cx="8229600" cy="45720"/>
              <a:chOff x="457200" y="-594360"/>
              <a:chExt cx="8229600" cy="45720"/>
            </a:xfrm>
            <a:grpFill/>
          </p:grpSpPr>
          <p:sp>
            <p:nvSpPr>
              <p:cNvPr id="132" name="Rectangle 131"/>
              <p:cNvSpPr/>
              <p:nvPr userDrawn="1"/>
            </p:nvSpPr>
            <p:spPr>
              <a:xfrm>
                <a:off x="457200" y="-594360"/>
                <a:ext cx="2560638" cy="45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3" name="Rectangle 132"/>
              <p:cNvSpPr/>
              <p:nvPr userDrawn="1"/>
            </p:nvSpPr>
            <p:spPr>
              <a:xfrm>
                <a:off x="3286124" y="-594360"/>
                <a:ext cx="2560638" cy="45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4" name="Rectangle 133"/>
              <p:cNvSpPr/>
              <p:nvPr userDrawn="1"/>
            </p:nvSpPr>
            <p:spPr>
              <a:xfrm>
                <a:off x="6126162" y="-594360"/>
                <a:ext cx="2560638" cy="45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cxnSp>
        <p:nvCxnSpPr>
          <p:cNvPr id="141" name="Straight Connector 140"/>
          <p:cNvCxnSpPr/>
          <p:nvPr userDrawn="1"/>
        </p:nvCxnSpPr>
        <p:spPr>
          <a:xfrm>
            <a:off x="-502920" y="1348740"/>
            <a:ext cx="331654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/>
          <p:nvPr userDrawn="1"/>
        </p:nvCxnSpPr>
        <p:spPr>
          <a:xfrm>
            <a:off x="-502920" y="1058863"/>
            <a:ext cx="331654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itle Placeholder 1"/>
          <p:cNvSpPr>
            <a:spLocks noGrp="1"/>
          </p:cNvSpPr>
          <p:nvPr>
            <p:ph type="title"/>
          </p:nvPr>
        </p:nvSpPr>
        <p:spPr>
          <a:xfrm>
            <a:off x="457200" y="731520"/>
            <a:ext cx="8220456" cy="307777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9" name="Text Placeholder 2"/>
          <p:cNvSpPr>
            <a:spLocks noGrp="1"/>
          </p:cNvSpPr>
          <p:nvPr>
            <p:ph type="body" idx="1"/>
          </p:nvPr>
        </p:nvSpPr>
        <p:spPr>
          <a:xfrm>
            <a:off x="457197" y="1554162"/>
            <a:ext cx="8220456" cy="44354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61" name="Straight Connector 60"/>
          <p:cNvCxnSpPr/>
          <p:nvPr userDrawn="1"/>
        </p:nvCxnSpPr>
        <p:spPr>
          <a:xfrm>
            <a:off x="-905836" y="6500813"/>
            <a:ext cx="742190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7173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857" r:id="rId2"/>
    <p:sldLayoutId id="2147483858" r:id="rId3"/>
    <p:sldLayoutId id="2147483905" r:id="rId4"/>
    <p:sldLayoutId id="2147483906" r:id="rId5"/>
    <p:sldLayoutId id="2147483908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6" r:id="rId13"/>
    <p:sldLayoutId id="2147483867" r:id="rId14"/>
    <p:sldLayoutId id="2147483868" r:id="rId15"/>
    <p:sldLayoutId id="2147483869" r:id="rId16"/>
    <p:sldLayoutId id="2147483870" r:id="rId17"/>
    <p:sldLayoutId id="2147483878" r:id="rId18"/>
    <p:sldLayoutId id="2147483879" r:id="rId19"/>
    <p:sldLayoutId id="2147483873" r:id="rId20"/>
    <p:sldLayoutId id="2147483874" r:id="rId21"/>
    <p:sldLayoutId id="2147483875" r:id="rId22"/>
    <p:sldLayoutId id="2147483888" r:id="rId23"/>
    <p:sldLayoutId id="2147483889" r:id="rId24"/>
    <p:sldLayoutId id="2147483890" r:id="rId25"/>
    <p:sldLayoutId id="2147483891" r:id="rId26"/>
    <p:sldLayoutId id="2147483892" r:id="rId27"/>
    <p:sldLayoutId id="2147483893" r:id="rId28"/>
    <p:sldLayoutId id="2147483894" r:id="rId29"/>
    <p:sldLayoutId id="2147483910" r:id="rId30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None/>
        <a:defRPr lang="en-US" sz="2000" b="1" kern="1200" spc="0" baseline="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40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​"/>
        <a:defRPr sz="1400" b="1" kern="1200" baseline="0">
          <a:solidFill>
            <a:schemeClr val="accent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20000"/>
        </a:lnSpc>
        <a:spcBef>
          <a:spcPts val="100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​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227013" indent="-227013" algn="l" defTabSz="914400" rtl="0" eaLnBrk="1" latinLnBrk="0" hangingPunct="1">
        <a:lnSpc>
          <a:spcPct val="120000"/>
        </a:lnSpc>
        <a:spcBef>
          <a:spcPts val="60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461963" indent="-234950" algn="l" defTabSz="914400" rtl="0" eaLnBrk="1" latinLnBrk="0" hangingPunct="1">
        <a:lnSpc>
          <a:spcPct val="120000"/>
        </a:lnSpc>
        <a:spcBef>
          <a:spcPts val="60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–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687388" indent="-225425" algn="l" defTabSz="914400" rtl="0" eaLnBrk="1" latinLnBrk="0" hangingPunct="1">
        <a:lnSpc>
          <a:spcPct val="120000"/>
        </a:lnSpc>
        <a:spcBef>
          <a:spcPts val="60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GCSE / A-Level computer science teaching engagement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>
              <a:buNone/>
            </a:pPr>
            <a:r>
              <a:rPr lang="en-US" dirty="0"/>
              <a:t>Mike Skells</a:t>
            </a:r>
          </a:p>
        </p:txBody>
      </p:sp>
    </p:spTree>
    <p:extLst>
      <p:ext uri="{BB962C8B-B14F-4D97-AF65-F5344CB8AC3E}">
        <p14:creationId xmlns:p14="http://schemas.microsoft.com/office/powerpoint/2010/main" val="2767566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Program –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1800" dirty="0"/>
              <a:t>Volunteering initiative to teach Computer Science in schools</a:t>
            </a:r>
          </a:p>
          <a:p>
            <a:r>
              <a:rPr lang="en-GB" sz="1800" dirty="0"/>
              <a:t>Running for 4 years in London (started in EAI)</a:t>
            </a:r>
          </a:p>
          <a:p>
            <a:r>
              <a:rPr lang="en-GB" sz="1800" dirty="0"/>
              <a:t>Involvement with </a:t>
            </a:r>
            <a:r>
              <a:rPr lang="en-GB" sz="1800" dirty="0" smtClean="0"/>
              <a:t>six local </a:t>
            </a:r>
            <a:r>
              <a:rPr lang="en-GB" sz="1800" dirty="0"/>
              <a:t>schools/colleges in Tower Hamlets:</a:t>
            </a:r>
          </a:p>
          <a:p>
            <a:pPr lvl="1"/>
            <a:r>
              <a:rPr lang="en-GB" sz="1800" dirty="0" smtClean="0"/>
              <a:t>George Green</a:t>
            </a:r>
          </a:p>
          <a:p>
            <a:pPr lvl="1"/>
            <a:r>
              <a:rPr lang="en-GB" sz="1800" dirty="0" smtClean="0"/>
              <a:t>Central </a:t>
            </a:r>
            <a:r>
              <a:rPr lang="en-GB" sz="1800" dirty="0"/>
              <a:t>Foundation</a:t>
            </a:r>
          </a:p>
          <a:p>
            <a:pPr lvl="1"/>
            <a:r>
              <a:rPr lang="en-GB" sz="1800" dirty="0"/>
              <a:t>East London Science School</a:t>
            </a:r>
          </a:p>
          <a:p>
            <a:pPr lvl="1"/>
            <a:r>
              <a:rPr lang="en-GB" sz="1800" dirty="0"/>
              <a:t>New City </a:t>
            </a:r>
            <a:r>
              <a:rPr lang="en-GB" sz="1800" dirty="0" smtClean="0"/>
              <a:t>College</a:t>
            </a:r>
          </a:p>
          <a:p>
            <a:pPr lvl="1"/>
            <a:r>
              <a:rPr lang="en-GB" sz="1800" dirty="0"/>
              <a:t>Sir John Cass's </a:t>
            </a:r>
            <a:r>
              <a:rPr lang="en-GB" sz="1800" dirty="0" smtClean="0"/>
              <a:t>Foundation</a:t>
            </a:r>
            <a:endParaRPr lang="en-GB" sz="1800" dirty="0"/>
          </a:p>
          <a:p>
            <a:pPr lvl="1"/>
            <a:r>
              <a:rPr lang="en-GB" sz="1800" dirty="0"/>
              <a:t>St Paul’s Way Trust</a:t>
            </a:r>
          </a:p>
        </p:txBody>
      </p:sp>
    </p:spTree>
    <p:extLst>
      <p:ext uri="{BB962C8B-B14F-4D97-AF65-F5344CB8AC3E}">
        <p14:creationId xmlns:p14="http://schemas.microsoft.com/office/powerpoint/2010/main" val="165008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Initial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1800" dirty="0"/>
              <a:t>Improve </a:t>
            </a:r>
            <a:r>
              <a:rPr lang="en-GB" sz="1800" dirty="0" smtClean="0"/>
              <a:t>results </a:t>
            </a:r>
            <a:r>
              <a:rPr lang="en-GB" sz="1800" dirty="0"/>
              <a:t>in Computer </a:t>
            </a:r>
            <a:r>
              <a:rPr lang="en-GB" sz="1800" dirty="0" smtClean="0"/>
              <a:t>Science GCSE</a:t>
            </a:r>
            <a:endParaRPr lang="en-GB" sz="1800" dirty="0"/>
          </a:p>
          <a:p>
            <a:r>
              <a:rPr lang="en-GB" sz="1800" dirty="0"/>
              <a:t>Raise awareness of Computer Science as a career option</a:t>
            </a:r>
          </a:p>
          <a:p>
            <a:r>
              <a:rPr lang="en-GB" sz="1800" dirty="0"/>
              <a:t>Provide more appropriate outlet for our skills</a:t>
            </a:r>
          </a:p>
          <a:p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013142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Current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1800" dirty="0"/>
              <a:t>Improve results in Computer Science GCSE </a:t>
            </a:r>
            <a:r>
              <a:rPr lang="en-GB" sz="1800" b="1" dirty="0"/>
              <a:t>and A level</a:t>
            </a:r>
          </a:p>
          <a:p>
            <a:r>
              <a:rPr lang="en-GB" sz="1800" dirty="0"/>
              <a:t>Raise awareness</a:t>
            </a:r>
            <a:r>
              <a:rPr lang="en-GB" sz="1800" b="1" dirty="0"/>
              <a:t>, and facilitate </a:t>
            </a:r>
            <a:r>
              <a:rPr lang="en-GB" sz="1800" dirty="0"/>
              <a:t>Computer Science as a career option</a:t>
            </a:r>
          </a:p>
          <a:p>
            <a:r>
              <a:rPr lang="en-GB" sz="1800" dirty="0"/>
              <a:t>Provide more appropriate outlet for our skills</a:t>
            </a:r>
          </a:p>
          <a:p>
            <a:r>
              <a:rPr lang="en-GB" sz="1800" b="1" dirty="0"/>
              <a:t>Broaden the talent pool for recruitment </a:t>
            </a:r>
          </a:p>
          <a:p>
            <a:r>
              <a:rPr lang="en-GB" sz="1800" b="1" dirty="0"/>
              <a:t>Company wide </a:t>
            </a:r>
          </a:p>
          <a:p>
            <a:pPr lvl="1"/>
            <a:r>
              <a:rPr lang="en-GB" sz="1800" b="1" dirty="0"/>
              <a:t>Cross divisional</a:t>
            </a:r>
          </a:p>
          <a:p>
            <a:pPr lvl="1"/>
            <a:r>
              <a:rPr lang="en-GB" sz="1800" b="1" dirty="0"/>
              <a:t>Cross region</a:t>
            </a:r>
          </a:p>
          <a:p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1012101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Volunteering in numbers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1800" dirty="0"/>
              <a:t>Usually one session every one or two weeks per volunteer</a:t>
            </a:r>
          </a:p>
          <a:p>
            <a:r>
              <a:rPr lang="en-GB" sz="1800" dirty="0"/>
              <a:t>One volunteer to 3-4 students</a:t>
            </a:r>
          </a:p>
          <a:p>
            <a:r>
              <a:rPr lang="en-GB" sz="1800" dirty="0" smtClean="0"/>
              <a:t>&gt; 2000 hours in 2018</a:t>
            </a:r>
          </a:p>
          <a:p>
            <a:r>
              <a:rPr lang="en-GB" sz="1800" dirty="0" smtClean="0"/>
              <a:t>Expecting ~4000 hours n 2019</a:t>
            </a:r>
            <a:endParaRPr lang="en-GB" sz="1800" dirty="0"/>
          </a:p>
          <a:p>
            <a:r>
              <a:rPr lang="en-GB" sz="1800" dirty="0"/>
              <a:t>Mixture of experienced volunteers (MDs, EDs, VPs) and new graduates, Industrial Placement students, and interns</a:t>
            </a:r>
          </a:p>
        </p:txBody>
      </p:sp>
    </p:spTree>
    <p:extLst>
      <p:ext uri="{BB962C8B-B14F-4D97-AF65-F5344CB8AC3E}">
        <p14:creationId xmlns:p14="http://schemas.microsoft.com/office/powerpoint/2010/main" val="587127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(Personal) Targets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1800" dirty="0"/>
              <a:t>Target </a:t>
            </a:r>
            <a:r>
              <a:rPr lang="en-GB" sz="1800" dirty="0" smtClean="0"/>
              <a:t>5000 </a:t>
            </a:r>
            <a:r>
              <a:rPr lang="en-GB" sz="1800" dirty="0"/>
              <a:t>hours by year end, In London</a:t>
            </a:r>
          </a:p>
          <a:p>
            <a:r>
              <a:rPr lang="en-GB" sz="1800" dirty="0"/>
              <a:t>10 Secondary (or tertiary) schools in London</a:t>
            </a:r>
          </a:p>
          <a:p>
            <a:r>
              <a:rPr lang="en-GB" sz="1800" dirty="0"/>
              <a:t>Complete the circle</a:t>
            </a:r>
          </a:p>
          <a:p>
            <a:pPr lvl="1"/>
            <a:r>
              <a:rPr lang="en-GB" sz="1800" dirty="0"/>
              <a:t>By 2025 for students we have taught</a:t>
            </a:r>
          </a:p>
          <a:p>
            <a:pPr lvl="2"/>
            <a:r>
              <a:rPr lang="en-GB" sz="1800" dirty="0"/>
              <a:t>Employ 5 in London</a:t>
            </a:r>
          </a:p>
          <a:p>
            <a:pPr lvl="2"/>
            <a:r>
              <a:rPr lang="en-GB" sz="1800" dirty="0"/>
              <a:t>25 possible future employees</a:t>
            </a:r>
          </a:p>
          <a:p>
            <a:r>
              <a:rPr lang="en-GB" sz="1800" dirty="0"/>
              <a:t>Make the program infrastructural, like GOSH</a:t>
            </a:r>
          </a:p>
          <a:p>
            <a:pPr lvl="1"/>
            <a:r>
              <a:rPr lang="en-GB" sz="1800" dirty="0"/>
              <a:t>Seed sister programs (New York, Shanghai, Montreal)</a:t>
            </a:r>
          </a:p>
          <a:p>
            <a:pPr lvl="1"/>
            <a:r>
              <a:rPr lang="en-GB" sz="1800" dirty="0"/>
              <a:t>Cross divisional</a:t>
            </a:r>
          </a:p>
          <a:p>
            <a:pPr lvl="1"/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1599905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Outcomes *</a:t>
            </a: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812091"/>
            <a:ext cx="3750568" cy="2253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9CD2437-1F7B-4F24-8FED-E82008F528E5}"/>
              </a:ext>
            </a:extLst>
          </p:cNvPr>
          <p:cNvSpPr txBox="1">
            <a:spLocks/>
          </p:cNvSpPr>
          <p:nvPr/>
        </p:nvSpPr>
        <p:spPr>
          <a:xfrm>
            <a:off x="691952" y="1281536"/>
            <a:ext cx="7130752" cy="308248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/>
              <a:t>Note - these are small samples and statistical invalid, so consider it as interesting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D4E2601-A723-4FDD-8B21-A437FBE6E4EB}"/>
              </a:ext>
            </a:extLst>
          </p:cNvPr>
          <p:cNvSpPr txBox="1">
            <a:spLocks/>
          </p:cNvSpPr>
          <p:nvPr/>
        </p:nvSpPr>
        <p:spPr>
          <a:xfrm>
            <a:off x="6300192" y="1616044"/>
            <a:ext cx="711696" cy="308248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/>
              <a:t>2017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857573E7-0735-448B-A7CB-8AEEB0113A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1537933"/>
              </p:ext>
            </p:extLst>
          </p:nvPr>
        </p:nvGraphicFramePr>
        <p:xfrm>
          <a:off x="3707904" y="3930672"/>
          <a:ext cx="4978896" cy="2676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66725" y="1692244"/>
            <a:ext cx="4067175" cy="41549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Consistent improvement in results at George Green (not all down to us </a:t>
            </a:r>
            <a:r>
              <a:rPr lang="en-GB" dirty="0">
                <a:sym typeface="Wingdings" panose="05000000000000000000" pitchFamily="2" charset="2"/>
              </a:rPr>
              <a:t>)</a:t>
            </a:r>
            <a:endParaRPr lang="en-GB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Measurable below national average before involvement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2016 - 25% above national average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2017 - 32% above national average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2018 </a:t>
            </a:r>
            <a:r>
              <a:rPr lang="en-GB" dirty="0" smtClean="0"/>
              <a:t>Data </a:t>
            </a:r>
            <a:r>
              <a:rPr lang="en-GB" dirty="0"/>
              <a:t>is harder to present with more schools. Every result above national average, for each school, and each </a:t>
            </a:r>
            <a:r>
              <a:rPr lang="en-GB" dirty="0" smtClean="0"/>
              <a:t>grade</a:t>
            </a:r>
          </a:p>
        </p:txBody>
      </p:sp>
    </p:spTree>
    <p:extLst>
      <p:ext uri="{BB962C8B-B14F-4D97-AF65-F5344CB8AC3E}">
        <p14:creationId xmlns:p14="http://schemas.microsoft.com/office/powerpoint/2010/main" val="314709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Scope of school involvement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1800" dirty="0"/>
              <a:t>Driven by the individual schools</a:t>
            </a:r>
          </a:p>
          <a:p>
            <a:pPr lvl="1"/>
            <a:r>
              <a:rPr lang="en-GB" sz="1800" dirty="0"/>
              <a:t>After school revision classes and clubs</a:t>
            </a:r>
          </a:p>
          <a:p>
            <a:pPr lvl="1"/>
            <a:r>
              <a:rPr lang="en-GB" sz="1800" dirty="0"/>
              <a:t>Timetabled classroom lessons</a:t>
            </a:r>
          </a:p>
          <a:p>
            <a:pPr lvl="1"/>
            <a:r>
              <a:rPr lang="en-GB" sz="1800" dirty="0"/>
              <a:t>Talks at subject options evenings</a:t>
            </a:r>
          </a:p>
          <a:p>
            <a:pPr lvl="1"/>
            <a:r>
              <a:rPr lang="en-GB" sz="1800" dirty="0"/>
              <a:t>School Assemblies</a:t>
            </a:r>
          </a:p>
          <a:p>
            <a:pPr lvl="1"/>
            <a:r>
              <a:rPr lang="en-GB" sz="1800" dirty="0"/>
              <a:t>Careers talks</a:t>
            </a:r>
          </a:p>
          <a:p>
            <a:pPr lvl="1"/>
            <a:r>
              <a:rPr lang="en-GB" sz="1800" dirty="0"/>
              <a:t>Tour at MS offices for over 200 Computer Science students</a:t>
            </a:r>
          </a:p>
          <a:p>
            <a:pPr lvl="1"/>
            <a:r>
              <a:rPr lang="en-GB" sz="1800" dirty="0"/>
              <a:t>GCSE</a:t>
            </a:r>
          </a:p>
          <a:p>
            <a:pPr lvl="1"/>
            <a:r>
              <a:rPr lang="en-GB" sz="1800" dirty="0"/>
              <a:t>A Level</a:t>
            </a:r>
          </a:p>
          <a:p>
            <a:pPr lvl="1"/>
            <a:r>
              <a:rPr lang="en-GB" sz="1800" dirty="0"/>
              <a:t>Mentoring</a:t>
            </a:r>
          </a:p>
          <a:p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954453590"/>
      </p:ext>
    </p:extLst>
  </p:cSld>
  <p:clrMapOvr>
    <a:masterClrMapping/>
  </p:clrMapOvr>
</p:sld>
</file>

<file path=ppt/theme/theme1.xml><?xml version="1.0" encoding="utf-8"?>
<a:theme xmlns:a="http://schemas.openxmlformats.org/drawingml/2006/main" name="Firmwide All-Purpose_05.25.16">
  <a:themeElements>
    <a:clrScheme name="!Firmwide - ALL PURPOSE">
      <a:dk1>
        <a:srgbClr val="000000"/>
      </a:dk1>
      <a:lt1>
        <a:srgbClr val="DEE1E6"/>
      </a:lt1>
      <a:dk2>
        <a:srgbClr val="97D0FF"/>
      </a:dk2>
      <a:lt2>
        <a:srgbClr val="A9A9A9"/>
      </a:lt2>
      <a:accent1>
        <a:srgbClr val="005AA4"/>
      </a:accent1>
      <a:accent2>
        <a:srgbClr val="00A1E2"/>
      </a:accent2>
      <a:accent3>
        <a:srgbClr val="3BC3A3"/>
      </a:accent3>
      <a:accent4>
        <a:srgbClr val="6769B5"/>
      </a:accent4>
      <a:accent5>
        <a:srgbClr val="D0B86A"/>
      </a:accent5>
      <a:accent6>
        <a:srgbClr val="93959B"/>
      </a:accent6>
      <a:hlink>
        <a:srgbClr val="50CEFF"/>
      </a:hlink>
      <a:folHlink>
        <a:srgbClr val="A2A2A2"/>
      </a:folHlink>
    </a:clrScheme>
    <a:fontScheme name="Firmwide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sz="1200" dirty="0" smtClean="0"/>
        </a:defPPr>
      </a:lstStyle>
    </a:txDef>
  </a:objectDefaults>
  <a:extraClrSchemeLst>
    <a:extraClrScheme>
      <a:clrScheme name="!Firmwide - AUDITORIUM">
        <a:dk1>
          <a:srgbClr val="FFFFFF"/>
        </a:dk1>
        <a:lt1>
          <a:srgbClr val="004176"/>
        </a:lt1>
        <a:dk2>
          <a:srgbClr val="A7D7FF"/>
        </a:dk2>
        <a:lt2>
          <a:srgbClr val="A9A9A9"/>
        </a:lt2>
        <a:accent1>
          <a:srgbClr val="0095D0"/>
        </a:accent1>
        <a:accent2>
          <a:srgbClr val="4BCCFF"/>
        </a:accent2>
        <a:accent3>
          <a:srgbClr val="3BC3A3"/>
        </a:accent3>
        <a:accent4>
          <a:srgbClr val="6769B5"/>
        </a:accent4>
        <a:accent5>
          <a:srgbClr val="D0B86A"/>
        </a:accent5>
        <a:accent6>
          <a:srgbClr val="93959B"/>
        </a:accent6>
        <a:hlink>
          <a:srgbClr val="50CEFF"/>
        </a:hlink>
        <a:folHlink>
          <a:srgbClr val="A2A2A2"/>
        </a:folHlink>
      </a:clrScheme>
    </a:extraClrScheme>
    <a:extraClrScheme>
      <a:clrScheme name="!Firmwide - ALL PURPOSE">
        <a:dk1>
          <a:srgbClr val="000000"/>
        </a:dk1>
        <a:lt1>
          <a:srgbClr val="DEE1E6"/>
        </a:lt1>
        <a:dk2>
          <a:srgbClr val="97D0FF"/>
        </a:dk2>
        <a:lt2>
          <a:srgbClr val="A9A9A9"/>
        </a:lt2>
        <a:accent1>
          <a:srgbClr val="005AA4"/>
        </a:accent1>
        <a:accent2>
          <a:srgbClr val="00A1E2"/>
        </a:accent2>
        <a:accent3>
          <a:srgbClr val="3BC3A3"/>
        </a:accent3>
        <a:accent4>
          <a:srgbClr val="6769B5"/>
        </a:accent4>
        <a:accent5>
          <a:srgbClr val="D0B86A"/>
        </a:accent5>
        <a:accent6>
          <a:srgbClr val="93959B"/>
        </a:accent6>
        <a:hlink>
          <a:srgbClr val="50CEFF"/>
        </a:hlink>
        <a:folHlink>
          <a:srgbClr val="A2A2A2"/>
        </a:folHlink>
      </a:clrScheme>
    </a:extraClrScheme>
  </a:extraClrSchemeLst>
  <a:custClrLst>
    <a:custClr name="Green">
      <a:srgbClr val="2D8F78"/>
    </a:custClr>
    <a:custClr name="Teal">
      <a:srgbClr val="92DECC"/>
    </a:custClr>
    <a:custClr name="Purple">
      <a:srgbClr val="929BCA"/>
    </a:custClr>
    <a:custClr name="Light Purple">
      <a:srgbClr val="D5D9EB"/>
    </a:custClr>
    <a:custClr name="Maroon">
      <a:srgbClr val="B4425D"/>
    </a:custClr>
    <a:custClr name="Light Gold">
      <a:srgbClr val="E3D7AB"/>
    </a:custClr>
    <a:custClr name="Brown">
      <a:srgbClr val="C3842F"/>
    </a:custClr>
    <a:custClr name="Navy">
      <a:srgbClr val="003064"/>
    </a:custClr>
    <a:custClr name="Pie Border White">
      <a:srgbClr val="FFFFFF"/>
    </a:custClr>
  </a:custClrLst>
</a:theme>
</file>

<file path=ppt/theme/theme2.xml><?xml version="1.0" encoding="utf-8"?>
<a:theme xmlns:a="http://schemas.openxmlformats.org/drawingml/2006/main" name="Firmwide_Auditorium_Standard_English_7.2018">
  <a:themeElements>
    <a:clrScheme name="!Firmwide - AUDITORIUM">
      <a:dk1>
        <a:srgbClr val="FFFFFF"/>
      </a:dk1>
      <a:lt1>
        <a:srgbClr val="004176"/>
      </a:lt1>
      <a:dk2>
        <a:srgbClr val="A7D7FF"/>
      </a:dk2>
      <a:lt2>
        <a:srgbClr val="A9A9A9"/>
      </a:lt2>
      <a:accent1>
        <a:srgbClr val="0095D0"/>
      </a:accent1>
      <a:accent2>
        <a:srgbClr val="4BCCFF"/>
      </a:accent2>
      <a:accent3>
        <a:srgbClr val="3BC3A3"/>
      </a:accent3>
      <a:accent4>
        <a:srgbClr val="6769B5"/>
      </a:accent4>
      <a:accent5>
        <a:srgbClr val="D0B86A"/>
      </a:accent5>
      <a:accent6>
        <a:srgbClr val="93959B"/>
      </a:accent6>
      <a:hlink>
        <a:srgbClr val="50CEFF"/>
      </a:hlink>
      <a:folHlink>
        <a:srgbClr val="A2A2A2"/>
      </a:folHlink>
    </a:clrScheme>
    <a:fontScheme name="Firmwide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>
          <a:defRPr sz="1200" dirty="0" smtClean="0"/>
        </a:defPPr>
      </a:lstStyle>
    </a:txDef>
  </a:objectDefaults>
  <a:extraClrSchemeLst>
    <a:extraClrScheme>
      <a:clrScheme name="!Firmwide - AUDITORIUM">
        <a:dk1>
          <a:srgbClr val="FFFFFF"/>
        </a:dk1>
        <a:lt1>
          <a:srgbClr val="004176"/>
        </a:lt1>
        <a:dk2>
          <a:srgbClr val="A7D7FF"/>
        </a:dk2>
        <a:lt2>
          <a:srgbClr val="A9A9A9"/>
        </a:lt2>
        <a:accent1>
          <a:srgbClr val="0095D0"/>
        </a:accent1>
        <a:accent2>
          <a:srgbClr val="4BCCFF"/>
        </a:accent2>
        <a:accent3>
          <a:srgbClr val="3BC3A3"/>
        </a:accent3>
        <a:accent4>
          <a:srgbClr val="6769B5"/>
        </a:accent4>
        <a:accent5>
          <a:srgbClr val="D0B86A"/>
        </a:accent5>
        <a:accent6>
          <a:srgbClr val="93959B"/>
        </a:accent6>
        <a:hlink>
          <a:srgbClr val="50CEFF"/>
        </a:hlink>
        <a:folHlink>
          <a:srgbClr val="A2A2A2"/>
        </a:folHlink>
      </a:clrScheme>
    </a:extraClrScheme>
    <a:extraClrScheme>
      <a:clrScheme name="!Firmwide - ALL PURPOSE">
        <a:dk1>
          <a:srgbClr val="000000"/>
        </a:dk1>
        <a:lt1>
          <a:srgbClr val="DEE1E6"/>
        </a:lt1>
        <a:dk2>
          <a:srgbClr val="97D0FF"/>
        </a:dk2>
        <a:lt2>
          <a:srgbClr val="A9A9A9"/>
        </a:lt2>
        <a:accent1>
          <a:srgbClr val="005AA4"/>
        </a:accent1>
        <a:accent2>
          <a:srgbClr val="00A1E2"/>
        </a:accent2>
        <a:accent3>
          <a:srgbClr val="3BC3A3"/>
        </a:accent3>
        <a:accent4>
          <a:srgbClr val="6769B5"/>
        </a:accent4>
        <a:accent5>
          <a:srgbClr val="D0B86A"/>
        </a:accent5>
        <a:accent6>
          <a:srgbClr val="93959B"/>
        </a:accent6>
        <a:hlink>
          <a:srgbClr val="50CEFF"/>
        </a:hlink>
        <a:folHlink>
          <a:srgbClr val="A2A2A2"/>
        </a:folHlink>
      </a:clrScheme>
    </a:extraClrScheme>
  </a:extraClrSchemeLst>
  <a:custClrLst>
    <a:custClr name="Green">
      <a:srgbClr val="2D8F78"/>
    </a:custClr>
    <a:custClr name="Teal">
      <a:srgbClr val="92DECC"/>
    </a:custClr>
    <a:custClr name="Purple">
      <a:srgbClr val="929BCA"/>
    </a:custClr>
    <a:custClr name="Light Purple">
      <a:srgbClr val="D5D9EB"/>
    </a:custClr>
    <a:custClr name="Maroon">
      <a:srgbClr val="B4425D"/>
    </a:custClr>
    <a:custClr name="Light Gold">
      <a:srgbClr val="E3D7AB"/>
    </a:custClr>
    <a:custClr name="Brown">
      <a:srgbClr val="C3842F"/>
    </a:custClr>
    <a:custClr name="Pie Border Dark">
      <a:srgbClr val="141738"/>
    </a:custClr>
  </a:custClr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Firmwide Standard_2.11.16</Template>
  <TotalTime>0</TotalTime>
  <Words>353</Words>
  <Application>Microsoft Office PowerPoint</Application>
  <PresentationFormat>On-screen Show (4:3)</PresentationFormat>
  <Paragraphs>62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Tahoma</vt:lpstr>
      <vt:lpstr>Wingdings</vt:lpstr>
      <vt:lpstr>Firmwide All-Purpose_05.25.16</vt:lpstr>
      <vt:lpstr>Firmwide_Auditorium_Standard_English_7.2018</vt:lpstr>
      <vt:lpstr>PowerPoint Presentation</vt:lpstr>
      <vt:lpstr>The Program – Summary</vt:lpstr>
      <vt:lpstr>Initial Objectives</vt:lpstr>
      <vt:lpstr>Current Objectives</vt:lpstr>
      <vt:lpstr>Volunteering in numbers</vt:lpstr>
      <vt:lpstr>(Personal) Targets</vt:lpstr>
      <vt:lpstr>Outcomes *</vt:lpstr>
      <vt:lpstr>Scope of school involvement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2015-09-18T18:04:59Z</dcterms:created>
  <dcterms:modified xsi:type="dcterms:W3CDTF">2019-07-02T10:41:38Z</dcterms:modified>
  <cp:contentStatus>Revised May 25, 2016</cp:contentStatus>
</cp:coreProperties>
</file>