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4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9"/>
    <p:restoredTop sz="95065"/>
  </p:normalViewPr>
  <p:slideViewPr>
    <p:cSldViewPr snapToGrid="0" snapToObjects="1">
      <p:cViewPr>
        <p:scale>
          <a:sx n="88" d="100"/>
          <a:sy n="88" d="100"/>
        </p:scale>
        <p:origin x="1576" y="-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E78CD-1903-584B-ADBD-130A514C9E47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166DB-EF94-4446-8F7A-32A806EB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7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file 5: Completely blank maps of Blanksquaresia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521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8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122"/>
          <p:cNvGrpSpPr/>
          <p:nvPr/>
        </p:nvGrpSpPr>
        <p:grpSpPr>
          <a:xfrm>
            <a:off x="248914" y="289108"/>
            <a:ext cx="3073593" cy="3393717"/>
            <a:chOff x="248694" y="32404"/>
            <a:chExt cx="3073593" cy="3393717"/>
          </a:xfrm>
        </p:grpSpPr>
        <p:grpSp>
          <p:nvGrpSpPr>
            <p:cNvPr id="4" name="Group 3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0" name="Frame 2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" name="Frame 3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" name="Frame 4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2" name="Frame 4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3" name="Group 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8" name="Frame 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Frame 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" name="Group 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" name="Frame 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Frame 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5" name="Group 64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8" name="Frame 7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Frame 7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6" name="Frame 7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Frame 7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7" name="Group 6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68" name="Group 6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2" name="Frame 7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3" name="Frame 7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9" name="Group 6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0" name="Frame 6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Frame 7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23" name="Straight Connector 2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116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780" y="2721137"/>
              <a:ext cx="638346" cy="638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2" name="TextBox 121"/>
            <p:cNvSpPr txBox="1"/>
            <p:nvPr/>
          </p:nvSpPr>
          <p:spPr>
            <a:xfrm>
              <a:off x="286172" y="32404"/>
              <a:ext cx="3015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of Blanksquaresia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grpSp>
        <p:nvGrpSpPr>
          <p:cNvPr id="298" name="Group 297"/>
          <p:cNvGrpSpPr/>
          <p:nvPr/>
        </p:nvGrpSpPr>
        <p:grpSpPr>
          <a:xfrm>
            <a:off x="3500746" y="279111"/>
            <a:ext cx="3073593" cy="3393717"/>
            <a:chOff x="248694" y="32404"/>
            <a:chExt cx="3073593" cy="3393717"/>
          </a:xfrm>
        </p:grpSpPr>
        <p:grpSp>
          <p:nvGrpSpPr>
            <p:cNvPr id="299" name="Group 298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43" name="Group 34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51" name="Group 35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55" name="Frame 35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6" name="Frame 35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2" name="Group 35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53" name="Frame 35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4" name="Frame 35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44" name="Group 343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45" name="Group 34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9" name="Frame 34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0" name="Frame 34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46" name="Group 34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7" name="Frame 34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8" name="Frame 34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300" name="Group 299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329" name="Group 328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37" name="Group 336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41" name="Frame 34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2" name="Frame 34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38" name="Group 337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39" name="Frame 33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0" name="Frame 33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30" name="Group 329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31" name="Group 33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35" name="Frame 33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6" name="Frame 33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32" name="Group 33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33" name="Frame 33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4" name="Frame 33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301" name="Straight Connector 300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" name="TextBox 310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1" name="TextBox 320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26" name="TextBox 325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327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780" y="2721137"/>
              <a:ext cx="638346" cy="638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8" name="TextBox 327"/>
            <p:cNvSpPr txBox="1"/>
            <p:nvPr/>
          </p:nvSpPr>
          <p:spPr>
            <a:xfrm>
              <a:off x="286172" y="32404"/>
              <a:ext cx="3015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</a:t>
              </a:r>
              <a:r>
                <a:rPr lang="en-US" smtClean="0">
                  <a:latin typeface="Apple Chancery" charset="0"/>
                  <a:ea typeface="Apple Chancery" charset="0"/>
                  <a:cs typeface="Apple Chancery" charset="0"/>
                </a:rPr>
                <a:t>of Blanksquaresia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grpSp>
        <p:nvGrpSpPr>
          <p:cNvPr id="357" name="Group 356"/>
          <p:cNvGrpSpPr/>
          <p:nvPr/>
        </p:nvGrpSpPr>
        <p:grpSpPr>
          <a:xfrm>
            <a:off x="274667" y="5356408"/>
            <a:ext cx="3073593" cy="3393717"/>
            <a:chOff x="248694" y="32404"/>
            <a:chExt cx="3073593" cy="3393717"/>
          </a:xfrm>
        </p:grpSpPr>
        <p:grpSp>
          <p:nvGrpSpPr>
            <p:cNvPr id="358" name="Group 357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402" name="Group 401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10" name="Group 409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4" name="Frame 41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5" name="Frame 41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11" name="Group 410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2" name="Frame 41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3" name="Frame 41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03" name="Group 40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04" name="Group 40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08" name="Frame 40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9" name="Frame 40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05" name="Group 40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06" name="Frame 40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7" name="Frame 40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359" name="Group 358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388" name="Group 387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96" name="Group 395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00" name="Frame 39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1" name="Frame 40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97" name="Group 396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98" name="Frame 39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9" name="Frame 39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89" name="Group 388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390" name="Group 389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94" name="Frame 39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5" name="Frame 39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91" name="Group 390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92" name="Frame 39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3" name="Frame 39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360" name="Straight Connector 359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TextBox 369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1" name="TextBox 370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2" name="TextBox 371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3" name="TextBox 372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4" name="TextBox 373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5" name="TextBox 374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6" name="TextBox 375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7" name="TextBox 376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8" name="TextBox 377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79" name="TextBox 378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80" name="TextBox 379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81" name="TextBox 380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82" name="TextBox 381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83" name="TextBox 382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84" name="TextBox 383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385" name="TextBox 384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386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780" y="2721137"/>
              <a:ext cx="638346" cy="638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7" name="TextBox 386"/>
            <p:cNvSpPr txBox="1"/>
            <p:nvPr/>
          </p:nvSpPr>
          <p:spPr>
            <a:xfrm>
              <a:off x="286172" y="32404"/>
              <a:ext cx="3015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of Blanksquaresia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grpSp>
        <p:nvGrpSpPr>
          <p:cNvPr id="416" name="Group 415"/>
          <p:cNvGrpSpPr/>
          <p:nvPr/>
        </p:nvGrpSpPr>
        <p:grpSpPr>
          <a:xfrm>
            <a:off x="3526499" y="5346411"/>
            <a:ext cx="3073593" cy="3393717"/>
            <a:chOff x="248694" y="32404"/>
            <a:chExt cx="3073593" cy="3393717"/>
          </a:xfrm>
        </p:grpSpPr>
        <p:grpSp>
          <p:nvGrpSpPr>
            <p:cNvPr id="417" name="Group 416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461" name="Group 460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69" name="Group 468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73" name="Frame 47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4" name="Frame 47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70" name="Group 469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71" name="Frame 47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2" name="Frame 47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62" name="Group 461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63" name="Group 462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7" name="Frame 46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68" name="Frame 46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64" name="Group 463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5" name="Frame 46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66" name="Frame 46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18" name="Group 417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447" name="Group 446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55" name="Group 45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59" name="Frame 45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60" name="Frame 45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6" name="Group 45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57" name="Frame 45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8" name="Frame 45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48" name="Group 447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49" name="Group 448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53" name="Frame 45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4" name="Frame 45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0" name="Group 449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51" name="Frame 45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2" name="Frame 45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419" name="Straight Connector 418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TextBox 428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1" name="TextBox 430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2" name="TextBox 431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4" name="TextBox 433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5" name="TextBox 434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6" name="TextBox 435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7" name="TextBox 436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8" name="TextBox 437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39" name="TextBox 438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40" name="TextBox 439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41" name="TextBox 440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43" name="TextBox 442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444" name="TextBox 443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445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780" y="2721137"/>
              <a:ext cx="638346" cy="638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6" name="TextBox 445"/>
            <p:cNvSpPr txBox="1"/>
            <p:nvPr/>
          </p:nvSpPr>
          <p:spPr>
            <a:xfrm>
              <a:off x="286172" y="32404"/>
              <a:ext cx="3015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</a:t>
              </a:r>
              <a:r>
                <a:rPr lang="en-US" smtClean="0">
                  <a:latin typeface="Apple Chancery" charset="0"/>
                  <a:ea typeface="Apple Chancery" charset="0"/>
                  <a:cs typeface="Apple Chancery" charset="0"/>
                </a:rPr>
                <a:t>of Blanksquaresia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766840" y="4231430"/>
            <a:ext cx="31373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pple Chancery" charset="0"/>
                <a:ea typeface="Apple Chancery" charset="0"/>
                <a:cs typeface="Apple Chancery" charset="0"/>
              </a:rPr>
              <a:t>Blanksquaresia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1988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3209</TotalTime>
  <Words>90</Words>
  <Application>Microsoft Macintosh PowerPoint</Application>
  <PresentationFormat>A4 Paper (210x297 mm)</PresentationFormat>
  <Paragraphs>71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Apple Chancery</vt:lpstr>
      <vt:lpstr>Calibri</vt:lpstr>
      <vt:lpstr>Calibri Light</vt:lpstr>
      <vt:lpstr>DIN Condensed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Amit Lopa</cp:lastModifiedBy>
  <cp:revision>39</cp:revision>
  <cp:lastPrinted>2019-03-25T18:37:38Z</cp:lastPrinted>
  <dcterms:created xsi:type="dcterms:W3CDTF">2019-03-25T17:29:26Z</dcterms:created>
  <dcterms:modified xsi:type="dcterms:W3CDTF">2019-06-10T10:01:02Z</dcterms:modified>
</cp:coreProperties>
</file>