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3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49"/>
    <p:restoredTop sz="95065"/>
  </p:normalViewPr>
  <p:slideViewPr>
    <p:cSldViewPr snapToGrid="0" snapToObjects="1">
      <p:cViewPr>
        <p:scale>
          <a:sx n="88" d="100"/>
          <a:sy n="88" d="100"/>
        </p:scale>
        <p:origin x="1576" y="-9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3E78CD-1903-584B-ADBD-130A514C9E47}" type="datetimeFigureOut">
              <a:rPr lang="en-US" smtClean="0"/>
              <a:t>6/10/19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6166DB-EF94-4446-8F7A-32A806EB3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97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file 4: Blank island maps of Squaregridia with START square included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166DB-EF94-4446-8F7A-32A806EB303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94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185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roup 122"/>
          <p:cNvGrpSpPr/>
          <p:nvPr/>
        </p:nvGrpSpPr>
        <p:grpSpPr>
          <a:xfrm>
            <a:off x="248914" y="289108"/>
            <a:ext cx="3073593" cy="3393717"/>
            <a:chOff x="248694" y="32404"/>
            <a:chExt cx="3073593" cy="3393717"/>
          </a:xfrm>
        </p:grpSpPr>
        <p:grpSp>
          <p:nvGrpSpPr>
            <p:cNvPr id="4" name="Group 3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2" name="Group 1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0" name="Frame 2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1" name="Frame 3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5" name="Group 3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1" name="Frame 40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2" name="Frame 41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43" name="Group 42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44" name="Group 43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8" name="Frame 4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9" name="Frame 4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45" name="Group 4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6" name="Frame 4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Frame 4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65" name="Group 64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66" name="Group 65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74" name="Group 73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8" name="Frame 7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9" name="Frame 7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75" name="Group 7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6" name="Frame 7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7" name="Frame 7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67" name="Group 66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68" name="Group 67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2" name="Frame 71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3" name="Frame 72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69" name="Group 68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0" name="Frame 6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1" name="Frame 7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cxnSp>
          <p:nvCxnSpPr>
            <p:cNvPr id="23" name="Straight Connector 22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pic>
          <p:nvPicPr>
            <p:cNvPr id="116" name="Picture 6" descr="ompass, Rose, Points Of The Compass, Icon, Show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7780" y="2721137"/>
              <a:ext cx="638346" cy="638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1" name="TextBox 120"/>
            <p:cNvSpPr txBox="1"/>
            <p:nvPr/>
          </p:nvSpPr>
          <p:spPr>
            <a:xfrm>
              <a:off x="313863" y="3127347"/>
              <a:ext cx="695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Bookman Old Style" charset="0"/>
                  <a:ea typeface="Bookman Old Style" charset="0"/>
                  <a:cs typeface="Bookman Old Style" charset="0"/>
                </a:rPr>
                <a:t>START</a:t>
              </a:r>
              <a:endParaRPr lang="en-US" sz="12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375072" y="32404"/>
              <a:ext cx="28353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>
                  <a:latin typeface="Apple Chancery" charset="0"/>
                  <a:ea typeface="Apple Chancery" charset="0"/>
                  <a:cs typeface="Apple Chancery" charset="0"/>
                </a:rPr>
                <a:t>The Island of </a:t>
              </a:r>
              <a:r>
                <a:rPr lang="en-US" b="1" i="1" dirty="0" smtClean="0">
                  <a:latin typeface="Apple Chancery" charset="0"/>
                  <a:ea typeface="Apple Chancery" charset="0"/>
                  <a:cs typeface="Apple Chancery" charset="0"/>
                </a:rPr>
                <a:t>Squaregridia</a:t>
              </a:r>
              <a:endParaRPr lang="en-US" b="1" i="1" dirty="0">
                <a:latin typeface="Apple Chancery" charset="0"/>
                <a:ea typeface="Apple Chancery" charset="0"/>
                <a:cs typeface="Apple Chancery" charset="0"/>
              </a:endParaRPr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196080" y="6262696"/>
            <a:ext cx="3073593" cy="3047823"/>
            <a:chOff x="248694" y="378298"/>
            <a:chExt cx="3073593" cy="3047823"/>
          </a:xfrm>
        </p:grpSpPr>
        <p:grpSp>
          <p:nvGrpSpPr>
            <p:cNvPr id="125" name="Group 124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183" name="Group 182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191" name="Group 190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95" name="Frame 194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96" name="Frame 195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92" name="Group 191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93" name="Frame 192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94" name="Frame 193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84" name="Group 183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185" name="Group 184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89" name="Frame 188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90" name="Frame 189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86" name="Group 185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87" name="Frame 186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88" name="Frame 187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26" name="Group 125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169" name="Group 168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177" name="Group 176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81" name="Frame 180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82" name="Frame 181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78" name="Group 177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79" name="Frame 178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80" name="Frame 179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70" name="Group 169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171" name="Group 170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75" name="Frame 174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76" name="Frame 175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72" name="Group 171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73" name="Frame 172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74" name="Frame 173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cxnSp>
          <p:nvCxnSpPr>
            <p:cNvPr id="128" name="Straight Connector 127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TextBox 137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313863" y="3127347"/>
              <a:ext cx="695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Bookman Old Style" charset="0"/>
                  <a:ea typeface="Bookman Old Style" charset="0"/>
                  <a:cs typeface="Bookman Old Style" charset="0"/>
                </a:rPr>
                <a:t>START</a:t>
              </a:r>
              <a:endParaRPr lang="en-US" sz="12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</p:grpSp>
      <p:grpSp>
        <p:nvGrpSpPr>
          <p:cNvPr id="197" name="Group 196"/>
          <p:cNvGrpSpPr/>
          <p:nvPr/>
        </p:nvGrpSpPr>
        <p:grpSpPr>
          <a:xfrm>
            <a:off x="3455904" y="6252699"/>
            <a:ext cx="3073593" cy="3047823"/>
            <a:chOff x="248694" y="378298"/>
            <a:chExt cx="3073593" cy="3047823"/>
          </a:xfrm>
        </p:grpSpPr>
        <p:grpSp>
          <p:nvGrpSpPr>
            <p:cNvPr id="198" name="Group 197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256" name="Group 255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264" name="Group 263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68" name="Frame 26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69" name="Frame 26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265" name="Group 26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66" name="Frame 26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67" name="Frame 26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257" name="Group 256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258" name="Group 257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62" name="Frame 261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63" name="Frame 262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259" name="Group 258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60" name="Frame 25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61" name="Frame 26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99" name="Group 198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242" name="Group 241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250" name="Group 249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54" name="Frame 253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55" name="Frame 254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251" name="Group 250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52" name="Frame 251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53" name="Frame 252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243" name="Group 242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244" name="Group 243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48" name="Frame 24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49" name="Frame 24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245" name="Group 24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46" name="Frame 24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47" name="Frame 24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cxnSp>
          <p:nvCxnSpPr>
            <p:cNvPr id="201" name="Straight Connector 200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TextBox 210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2" name="TextBox 211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3" name="TextBox 212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4" name="TextBox 213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5" name="TextBox 214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6" name="TextBox 215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7" name="TextBox 216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8" name="TextBox 217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21" name="TextBox 220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22" name="TextBox 221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23" name="TextBox 222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24" name="TextBox 223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25" name="TextBox 224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26" name="TextBox 225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38" name="TextBox 237"/>
            <p:cNvSpPr txBox="1"/>
            <p:nvPr/>
          </p:nvSpPr>
          <p:spPr>
            <a:xfrm>
              <a:off x="313863" y="3127347"/>
              <a:ext cx="695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Bookman Old Style" charset="0"/>
                  <a:ea typeface="Bookman Old Style" charset="0"/>
                  <a:cs typeface="Bookman Old Style" charset="0"/>
                </a:rPr>
                <a:t>START</a:t>
              </a:r>
              <a:endParaRPr lang="en-US" sz="12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</p:grpSp>
      <p:grpSp>
        <p:nvGrpSpPr>
          <p:cNvPr id="489" name="Group 488"/>
          <p:cNvGrpSpPr/>
          <p:nvPr/>
        </p:nvGrpSpPr>
        <p:grpSpPr>
          <a:xfrm>
            <a:off x="3576407" y="625005"/>
            <a:ext cx="3073593" cy="3047823"/>
            <a:chOff x="248694" y="378298"/>
            <a:chExt cx="3073593" cy="3047823"/>
          </a:xfrm>
        </p:grpSpPr>
        <p:grpSp>
          <p:nvGrpSpPr>
            <p:cNvPr id="490" name="Group 489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548" name="Group 547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556" name="Group 555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60" name="Frame 55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61" name="Frame 56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557" name="Group 556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58" name="Frame 55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9" name="Frame 55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549" name="Group 548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550" name="Group 549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54" name="Frame 553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5" name="Frame 554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551" name="Group 550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52" name="Frame 551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3" name="Frame 552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491" name="Group 490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534" name="Group 533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542" name="Group 541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46" name="Frame 54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47" name="Frame 54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543" name="Group 542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44" name="Frame 543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45" name="Frame 544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535" name="Group 534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536" name="Group 535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40" name="Frame 53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41" name="Frame 54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537" name="Group 536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38" name="Frame 53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39" name="Frame 53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cxnSp>
          <p:nvCxnSpPr>
            <p:cNvPr id="493" name="Straight Connector 492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Straight Connector 493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Straight Connector 494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6" name="Straight Connector 495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7" name="Straight Connector 496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Straight Connector 497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Straight Connector 498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Straight Connector 499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Straight Connector 500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Straight Connector 501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3" name="TextBox 502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04" name="TextBox 503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05" name="TextBox 504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06" name="TextBox 505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07" name="TextBox 506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08" name="TextBox 507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09" name="TextBox 508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0" name="TextBox 509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1" name="TextBox 510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2" name="TextBox 511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3" name="TextBox 512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4" name="TextBox 513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5" name="TextBox 514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6" name="TextBox 515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7" name="TextBox 516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8" name="TextBox 517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30" name="TextBox 529"/>
            <p:cNvSpPr txBox="1"/>
            <p:nvPr/>
          </p:nvSpPr>
          <p:spPr>
            <a:xfrm>
              <a:off x="313863" y="3127347"/>
              <a:ext cx="695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Bookman Old Style" charset="0"/>
                  <a:ea typeface="Bookman Old Style" charset="0"/>
                  <a:cs typeface="Bookman Old Style" charset="0"/>
                </a:rPr>
                <a:t>START</a:t>
              </a:r>
              <a:endParaRPr lang="en-US" sz="12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</p:grpSp>
      <p:sp>
        <p:nvSpPr>
          <p:cNvPr id="562" name="TextBox 561"/>
          <p:cNvSpPr txBox="1"/>
          <p:nvPr/>
        </p:nvSpPr>
        <p:spPr>
          <a:xfrm>
            <a:off x="3728871" y="250245"/>
            <a:ext cx="2823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Apple Chancery" charset="0"/>
                <a:ea typeface="Apple Chancery" charset="0"/>
                <a:cs typeface="Apple Chancery" charset="0"/>
              </a:rPr>
              <a:t>The Island of </a:t>
            </a:r>
            <a:r>
              <a:rPr lang="en-US" b="1" i="1" dirty="0" smtClean="0">
                <a:latin typeface="Apple Chancery" charset="0"/>
                <a:ea typeface="Apple Chancery" charset="0"/>
                <a:cs typeface="Apple Chancery" charset="0"/>
              </a:rPr>
              <a:t>Squaregridia</a:t>
            </a:r>
            <a:endParaRPr lang="en-US" b="1" i="1" dirty="0">
              <a:latin typeface="Apple Chancery" charset="0"/>
              <a:ea typeface="Apple Chancery" charset="0"/>
              <a:cs typeface="Apple Chancery" charset="0"/>
            </a:endParaRPr>
          </a:p>
        </p:txBody>
      </p:sp>
      <p:sp>
        <p:nvSpPr>
          <p:cNvPr id="563" name="TextBox 562"/>
          <p:cNvSpPr txBox="1"/>
          <p:nvPr/>
        </p:nvSpPr>
        <p:spPr>
          <a:xfrm>
            <a:off x="376540" y="5887200"/>
            <a:ext cx="2847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Apple Chancery" charset="0"/>
                <a:ea typeface="Apple Chancery" charset="0"/>
                <a:cs typeface="Apple Chancery" charset="0"/>
              </a:rPr>
              <a:t>The Island of </a:t>
            </a:r>
            <a:r>
              <a:rPr lang="en-US" b="1" i="1" dirty="0" smtClean="0">
                <a:latin typeface="Apple Chancery" charset="0"/>
                <a:ea typeface="Apple Chancery" charset="0"/>
                <a:cs typeface="Apple Chancery" charset="0"/>
              </a:rPr>
              <a:t>Squaregridia</a:t>
            </a:r>
            <a:endParaRPr lang="en-US" b="1" i="1" dirty="0">
              <a:latin typeface="Apple Chancery" charset="0"/>
              <a:ea typeface="Apple Chancery" charset="0"/>
              <a:cs typeface="Apple Chancery" charset="0"/>
            </a:endParaRPr>
          </a:p>
        </p:txBody>
      </p:sp>
      <p:sp>
        <p:nvSpPr>
          <p:cNvPr id="564" name="TextBox 563"/>
          <p:cNvSpPr txBox="1"/>
          <p:nvPr/>
        </p:nvSpPr>
        <p:spPr>
          <a:xfrm>
            <a:off x="3576579" y="5862024"/>
            <a:ext cx="2803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Apple Chancery" charset="0"/>
                <a:ea typeface="Apple Chancery" charset="0"/>
                <a:cs typeface="Apple Chancery" charset="0"/>
              </a:rPr>
              <a:t>The Island of </a:t>
            </a:r>
            <a:r>
              <a:rPr lang="en-US" b="1" i="1" dirty="0" smtClean="0">
                <a:latin typeface="Apple Chancery" charset="0"/>
                <a:ea typeface="Apple Chancery" charset="0"/>
                <a:cs typeface="Apple Chancery" charset="0"/>
              </a:rPr>
              <a:t>Squaregridia</a:t>
            </a:r>
            <a:endParaRPr lang="en-US" b="1" i="1" dirty="0">
              <a:latin typeface="Apple Chancery" charset="0"/>
              <a:ea typeface="Apple Chancery" charset="0"/>
              <a:cs typeface="Apple Chancery" charset="0"/>
            </a:endParaRPr>
          </a:p>
        </p:txBody>
      </p:sp>
      <p:pic>
        <p:nvPicPr>
          <p:cNvPr id="569" name="Picture 6" descr="ompass, Rose, Points Of The Compass, Icon, Sh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362" y="2952424"/>
            <a:ext cx="638346" cy="63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0" name="Picture 6" descr="ompass, Rose, Points Of The Compass, Icon, Sh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637" y="8603318"/>
            <a:ext cx="638346" cy="63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1" name="Picture 6" descr="ompass, Rose, Points Of The Compass, Icon, Sh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338" y="8592797"/>
            <a:ext cx="638346" cy="63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808239" y="4317841"/>
            <a:ext cx="32191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latin typeface="Apple Chancery" charset="0"/>
                <a:ea typeface="Apple Chancery" charset="0"/>
                <a:cs typeface="Apple Chancery" charset="0"/>
              </a:rPr>
              <a:t>Squaregridia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25205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3209</TotalTime>
  <Words>98</Words>
  <Application>Microsoft Macintosh PowerPoint</Application>
  <PresentationFormat>A4 Paper (210x297 mm)</PresentationFormat>
  <Paragraphs>75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Apple Chancery</vt:lpstr>
      <vt:lpstr>Bookman Old Style</vt:lpstr>
      <vt:lpstr>Calibri</vt:lpstr>
      <vt:lpstr>Calibri Light</vt:lpstr>
      <vt:lpstr>DIN Condensed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Amit Lopa</cp:lastModifiedBy>
  <cp:revision>39</cp:revision>
  <cp:lastPrinted>2019-03-25T18:37:38Z</cp:lastPrinted>
  <dcterms:created xsi:type="dcterms:W3CDTF">2019-03-25T17:29:26Z</dcterms:created>
  <dcterms:modified xsi:type="dcterms:W3CDTF">2019-06-10T10:00:40Z</dcterms:modified>
</cp:coreProperties>
</file>