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9" r:id="rId2"/>
    <p:sldId id="260" r:id="rId3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9"/>
    <p:restoredTop sz="60437"/>
  </p:normalViewPr>
  <p:slideViewPr>
    <p:cSldViewPr snapToGrid="0" snapToObjects="1">
      <p:cViewPr>
        <p:scale>
          <a:sx n="88" d="100"/>
          <a:sy n="88" d="100"/>
        </p:scale>
        <p:origin x="1576" y="-1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E78CD-1903-584B-ADBD-130A514C9E47}" type="datetimeFigureOut">
              <a:rPr lang="en-US" smtClean="0"/>
              <a:t>6/10/19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166DB-EF94-4446-8F7A-32A806EB3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7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File 3: Test Island</a:t>
            </a:r>
            <a:r>
              <a:rPr lang="en-US" baseline="0" dirty="0" smtClean="0"/>
              <a:t> </a:t>
            </a:r>
            <a:r>
              <a:rPr lang="en-US" dirty="0" smtClean="0"/>
              <a:t>– </a:t>
            </a:r>
            <a:r>
              <a:rPr lang="en-US" dirty="0" smtClean="0"/>
              <a:t>for explaining (1) how to work out a route and (2) ways of giving instructions for someone to follow the route. </a:t>
            </a:r>
          </a:p>
          <a:p>
            <a:r>
              <a:rPr lang="en-US" dirty="0" smtClean="0"/>
              <a:t>For use on-screen or on </a:t>
            </a:r>
            <a:r>
              <a:rPr lang="en-US" dirty="0" err="1" smtClean="0"/>
              <a:t>colour</a:t>
            </a:r>
            <a:r>
              <a:rPr lang="en-US" dirty="0" smtClean="0"/>
              <a:t> printers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166DB-EF94-4446-8F7A-32A806EB30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029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File 3: Test Island</a:t>
            </a:r>
            <a:r>
              <a:rPr lang="en-US" baseline="0" smtClean="0"/>
              <a:t> </a:t>
            </a:r>
            <a:r>
              <a:rPr lang="en-US" smtClean="0"/>
              <a:t>– </a:t>
            </a:r>
            <a:r>
              <a:rPr lang="en-US" dirty="0" smtClean="0"/>
              <a:t>for explaining (1) how to work out a route and (2) ways of giving instructions for someone to follow the route. </a:t>
            </a:r>
          </a:p>
          <a:p>
            <a:r>
              <a:rPr lang="en-US" dirty="0" smtClean="0"/>
              <a:t>For black and white printers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166DB-EF94-4446-8F7A-32A806EB30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34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77D2C-2197-5240-8A17-8A91439B58A5}" type="datetimeFigureOut">
              <a:rPr lang="en-US" smtClean="0"/>
              <a:t>6/10/19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DC245-1339-AC49-84E3-C44BE7F88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85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/>
          <p:cNvSpPr/>
          <p:nvPr/>
        </p:nvSpPr>
        <p:spPr>
          <a:xfrm>
            <a:off x="2762265" y="4902200"/>
            <a:ext cx="914385" cy="3155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 rot="5400000">
            <a:off x="1099705" y="5707587"/>
            <a:ext cx="1545180" cy="3155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/>
          <p:cNvSpPr txBox="1"/>
          <p:nvPr/>
        </p:nvSpPr>
        <p:spPr>
          <a:xfrm>
            <a:off x="1037270" y="4211753"/>
            <a:ext cx="495713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Instructions</a:t>
            </a:r>
          </a:p>
          <a:p>
            <a:r>
              <a:rPr lang="en-US" sz="2400" i="1" dirty="0" smtClean="0"/>
              <a:t>Move UP one, RIGHT one, RIGHT one </a:t>
            </a:r>
            <a:r>
              <a:rPr lang="mr-IN" sz="2400" i="1" dirty="0" smtClean="0"/>
              <a:t>–</a:t>
            </a:r>
            <a:r>
              <a:rPr lang="en-US" sz="2400" i="1" dirty="0" smtClean="0"/>
              <a:t> dig. </a:t>
            </a:r>
          </a:p>
          <a:p>
            <a:endParaRPr lang="en-US" sz="2400" i="1" dirty="0"/>
          </a:p>
          <a:p>
            <a:r>
              <a:rPr lang="en-US" sz="2400" dirty="0" smtClean="0"/>
              <a:t>OR</a:t>
            </a:r>
          </a:p>
          <a:p>
            <a:endParaRPr lang="en-US" sz="2400" i="1" dirty="0"/>
          </a:p>
          <a:p>
            <a:r>
              <a:rPr lang="en-US" sz="2400" i="1" dirty="0"/>
              <a:t>Move </a:t>
            </a:r>
            <a:r>
              <a:rPr lang="en-US" sz="2400" i="1" dirty="0" smtClean="0"/>
              <a:t>NORTH one</a:t>
            </a:r>
            <a:r>
              <a:rPr lang="en-US" sz="2400" i="1" dirty="0"/>
              <a:t>, </a:t>
            </a:r>
            <a:r>
              <a:rPr lang="en-US" sz="2400" i="1" dirty="0" smtClean="0"/>
              <a:t>EAST one</a:t>
            </a:r>
            <a:r>
              <a:rPr lang="en-US" sz="2400" i="1" dirty="0"/>
              <a:t>, </a:t>
            </a:r>
            <a:r>
              <a:rPr lang="en-US" sz="2400" i="1" dirty="0" smtClean="0"/>
              <a:t>EAST one </a:t>
            </a:r>
            <a:r>
              <a:rPr lang="mr-IN" sz="2400" i="1" dirty="0"/>
              <a:t>–</a:t>
            </a:r>
            <a:r>
              <a:rPr lang="en-US" sz="2400" i="1" dirty="0"/>
              <a:t> dig.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  <a:p>
            <a:r>
              <a:rPr lang="en-US" sz="2400" dirty="0" smtClean="0"/>
              <a:t>OR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i="1" dirty="0" smtClean="0"/>
              <a:t>Move UP (NORTH) one, RIGHT (EAST) two </a:t>
            </a:r>
            <a:r>
              <a:rPr lang="mr-IN" sz="2400" i="1" dirty="0" smtClean="0"/>
              <a:t>–</a:t>
            </a:r>
            <a:r>
              <a:rPr lang="en-US" sz="2400" i="1" dirty="0" smtClean="0"/>
              <a:t> dig.</a:t>
            </a:r>
          </a:p>
          <a:p>
            <a:endParaRPr lang="en-US" sz="2400" i="1" dirty="0"/>
          </a:p>
        </p:txBody>
      </p:sp>
      <p:grpSp>
        <p:nvGrpSpPr>
          <p:cNvPr id="2" name="Group 1"/>
          <p:cNvGrpSpPr/>
          <p:nvPr/>
        </p:nvGrpSpPr>
        <p:grpSpPr>
          <a:xfrm>
            <a:off x="1037270" y="236014"/>
            <a:ext cx="4826000" cy="3860800"/>
            <a:chOff x="1037270" y="236014"/>
            <a:chExt cx="4826000" cy="3860800"/>
          </a:xfrm>
        </p:grpSpPr>
        <p:pic>
          <p:nvPicPr>
            <p:cNvPr id="100" name="Picture 9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7270" y="236014"/>
              <a:ext cx="4826000" cy="3860800"/>
            </a:xfrm>
            <a:prstGeom prst="rect">
              <a:avLst/>
            </a:prstGeom>
          </p:spPr>
        </p:pic>
        <p:pic>
          <p:nvPicPr>
            <p:cNvPr id="6" name="Picture 6" descr="ompass, Rose, Points Of The Compass, Icon, Show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6192" y="2577304"/>
              <a:ext cx="1318266" cy="1318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4512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/>
          <p:cNvSpPr/>
          <p:nvPr/>
        </p:nvSpPr>
        <p:spPr>
          <a:xfrm>
            <a:off x="2762265" y="4902200"/>
            <a:ext cx="914385" cy="3155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 rot="5400000">
            <a:off x="1099705" y="5707587"/>
            <a:ext cx="1545180" cy="3155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/>
          <p:cNvSpPr txBox="1"/>
          <p:nvPr/>
        </p:nvSpPr>
        <p:spPr>
          <a:xfrm>
            <a:off x="1037270" y="4211753"/>
            <a:ext cx="495713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Instructions</a:t>
            </a:r>
          </a:p>
          <a:p>
            <a:r>
              <a:rPr lang="en-US" sz="2400" i="1" dirty="0" smtClean="0"/>
              <a:t>Move UP one, RIGHT one, RIGHT one </a:t>
            </a:r>
            <a:r>
              <a:rPr lang="mr-IN" sz="2400" i="1" dirty="0" smtClean="0"/>
              <a:t>–</a:t>
            </a:r>
            <a:r>
              <a:rPr lang="en-US" sz="2400" i="1" dirty="0" smtClean="0"/>
              <a:t> dig. </a:t>
            </a:r>
          </a:p>
          <a:p>
            <a:endParaRPr lang="en-US" sz="2400" i="1" dirty="0"/>
          </a:p>
          <a:p>
            <a:r>
              <a:rPr lang="en-US" sz="2400" dirty="0" smtClean="0"/>
              <a:t>OR</a:t>
            </a:r>
          </a:p>
          <a:p>
            <a:endParaRPr lang="en-US" sz="2400" i="1" dirty="0"/>
          </a:p>
          <a:p>
            <a:r>
              <a:rPr lang="en-US" sz="2400" i="1" dirty="0"/>
              <a:t>Move </a:t>
            </a:r>
            <a:r>
              <a:rPr lang="en-US" sz="2400" i="1" dirty="0" smtClean="0"/>
              <a:t>NORTH one</a:t>
            </a:r>
            <a:r>
              <a:rPr lang="en-US" sz="2400" i="1" dirty="0"/>
              <a:t>, </a:t>
            </a:r>
            <a:r>
              <a:rPr lang="en-US" sz="2400" i="1" dirty="0" smtClean="0"/>
              <a:t>EAST one</a:t>
            </a:r>
            <a:r>
              <a:rPr lang="en-US" sz="2400" i="1" dirty="0"/>
              <a:t>, </a:t>
            </a:r>
            <a:r>
              <a:rPr lang="en-US" sz="2400" i="1" dirty="0" smtClean="0"/>
              <a:t>EAST one </a:t>
            </a:r>
            <a:r>
              <a:rPr lang="mr-IN" sz="2400" i="1" dirty="0"/>
              <a:t>–</a:t>
            </a:r>
            <a:r>
              <a:rPr lang="en-US" sz="2400" i="1" dirty="0"/>
              <a:t> dig.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  <a:p>
            <a:r>
              <a:rPr lang="en-US" sz="2400" dirty="0" smtClean="0"/>
              <a:t>OR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i="1" dirty="0" smtClean="0"/>
              <a:t>Move UP (NORTH) one, RIGHT (EAST) two </a:t>
            </a:r>
            <a:r>
              <a:rPr lang="mr-IN" sz="2400" i="1" dirty="0" smtClean="0"/>
              <a:t>–</a:t>
            </a:r>
            <a:r>
              <a:rPr lang="en-US" sz="2400" i="1" dirty="0" smtClean="0"/>
              <a:t> dig.</a:t>
            </a:r>
          </a:p>
          <a:p>
            <a:endParaRPr lang="en-US" sz="2400" i="1" dirty="0"/>
          </a:p>
        </p:txBody>
      </p:sp>
      <p:grpSp>
        <p:nvGrpSpPr>
          <p:cNvPr id="3" name="Group 2"/>
          <p:cNvGrpSpPr/>
          <p:nvPr/>
        </p:nvGrpSpPr>
        <p:grpSpPr>
          <a:xfrm>
            <a:off x="1037270" y="236014"/>
            <a:ext cx="4826000" cy="3860800"/>
            <a:chOff x="1037270" y="236014"/>
            <a:chExt cx="4826000" cy="3860800"/>
          </a:xfrm>
        </p:grpSpPr>
        <p:grpSp>
          <p:nvGrpSpPr>
            <p:cNvPr id="2" name="Group 1"/>
            <p:cNvGrpSpPr/>
            <p:nvPr/>
          </p:nvGrpSpPr>
          <p:grpSpPr>
            <a:xfrm>
              <a:off x="1037270" y="236014"/>
              <a:ext cx="4826000" cy="3860800"/>
              <a:chOff x="1037270" y="236014"/>
              <a:chExt cx="4826000" cy="3860800"/>
            </a:xfrm>
          </p:grpSpPr>
          <p:pic>
            <p:nvPicPr>
              <p:cNvPr id="100" name="Picture 9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7270" y="236014"/>
                <a:ext cx="4826000" cy="3860800"/>
              </a:xfrm>
              <a:prstGeom prst="rect">
                <a:avLst/>
              </a:prstGeom>
            </p:spPr>
          </p:pic>
          <p:pic>
            <p:nvPicPr>
              <p:cNvPr id="6" name="Picture 6" descr="ompass, Rose, Points Of The Compass, Icon, Show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6192" y="2577304"/>
                <a:ext cx="1318266" cy="13182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" name="Up Arrow 7"/>
            <p:cNvSpPr/>
            <p:nvPr/>
          </p:nvSpPr>
          <p:spPr>
            <a:xfrm rot="5400000">
              <a:off x="1540828" y="1198440"/>
              <a:ext cx="662933" cy="946138"/>
            </a:xfrm>
            <a:prstGeom prst="upArrow">
              <a:avLst>
                <a:gd name="adj1" fmla="val 33516"/>
                <a:gd name="adj2" fmla="val 92742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Up Arrow 8"/>
            <p:cNvSpPr/>
            <p:nvPr/>
          </p:nvSpPr>
          <p:spPr>
            <a:xfrm rot="5400000">
              <a:off x="3014028" y="1198441"/>
              <a:ext cx="662933" cy="946138"/>
            </a:xfrm>
            <a:prstGeom prst="upArrow">
              <a:avLst>
                <a:gd name="adj1" fmla="val 33516"/>
                <a:gd name="adj2" fmla="val 92742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Up Arrow 9"/>
            <p:cNvSpPr/>
            <p:nvPr/>
          </p:nvSpPr>
          <p:spPr>
            <a:xfrm>
              <a:off x="1511799" y="2576826"/>
              <a:ext cx="662933" cy="946138"/>
            </a:xfrm>
            <a:prstGeom prst="upArrow">
              <a:avLst>
                <a:gd name="adj1" fmla="val 33516"/>
                <a:gd name="adj2" fmla="val 92742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463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3210</TotalTime>
  <Words>130</Words>
  <Application>Microsoft Macintosh PowerPoint</Application>
  <PresentationFormat>A4 Paper (210x297 mm)</PresentationFormat>
  <Paragraphs>22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</vt:lpstr>
      <vt:lpstr>Calibri Light</vt:lpstr>
      <vt:lpstr>Mangal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Amit Lopa</cp:lastModifiedBy>
  <cp:revision>41</cp:revision>
  <cp:lastPrinted>2019-03-25T18:37:38Z</cp:lastPrinted>
  <dcterms:created xsi:type="dcterms:W3CDTF">2019-03-25T17:29:26Z</dcterms:created>
  <dcterms:modified xsi:type="dcterms:W3CDTF">2019-06-10T10:00:18Z</dcterms:modified>
</cp:coreProperties>
</file>