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72" r:id="rId2"/>
    <p:sldId id="273" r:id="rId3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9"/>
    <p:restoredTop sz="69498"/>
  </p:normalViewPr>
  <p:slideViewPr>
    <p:cSldViewPr snapToGrid="0" snapToObjects="1">
      <p:cViewPr>
        <p:scale>
          <a:sx n="88" d="100"/>
          <a:sy n="88" d="100"/>
        </p:scale>
        <p:origin x="1576" y="-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E78CD-1903-584B-ADBD-130A514C9E47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166DB-EF94-4446-8F7A-32A806EB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7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file 2: Squaregridia </a:t>
            </a:r>
            <a:r>
              <a:rPr lang="en-US" dirty="0" err="1" smtClean="0"/>
              <a:t>routes.pptx</a:t>
            </a:r>
            <a:r>
              <a:rPr lang="en-US" dirty="0" smtClean="0"/>
              <a:t> (for </a:t>
            </a:r>
            <a:r>
              <a:rPr lang="en-US" dirty="0" err="1" smtClean="0"/>
              <a:t>colour</a:t>
            </a:r>
            <a:r>
              <a:rPr lang="en-US" dirty="0" smtClean="0"/>
              <a:t> printers, or for use on screen)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4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file 2: Squaregridia </a:t>
            </a:r>
            <a:r>
              <a:rPr lang="en-US" dirty="0" err="1" smtClean="0"/>
              <a:t>routes.pptx</a:t>
            </a:r>
            <a:r>
              <a:rPr lang="en-US" smtClean="0"/>
              <a:t> (for black and white printers)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560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987034"/>
            <a:ext cx="3146970" cy="3394291"/>
            <a:chOff x="248694" y="31830"/>
            <a:chExt cx="3146970" cy="3394291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80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059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0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" name="TextBox 11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112" name="Picture 1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113" name="Rectangle 112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11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TextBox 119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63540" y="31830"/>
              <a:ext cx="27842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65" name="TextBox 564"/>
          <p:cNvSpPr txBox="1"/>
          <p:nvPr/>
        </p:nvSpPr>
        <p:spPr>
          <a:xfrm>
            <a:off x="2576855" y="1822117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grpSp>
        <p:nvGrpSpPr>
          <p:cNvPr id="298" name="Group 297"/>
          <p:cNvGrpSpPr/>
          <p:nvPr/>
        </p:nvGrpSpPr>
        <p:grpSpPr>
          <a:xfrm>
            <a:off x="3555579" y="988265"/>
            <a:ext cx="3146970" cy="3393060"/>
            <a:chOff x="248694" y="33061"/>
            <a:chExt cx="3146970" cy="3393060"/>
          </a:xfrm>
        </p:grpSpPr>
        <p:grpSp>
          <p:nvGrpSpPr>
            <p:cNvPr id="299" name="Group 298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57" name="Group 356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65" name="Group 36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9" name="Frame 36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0" name="Frame 36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6" name="Group 36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7" name="Frame 36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8" name="Frame 36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58" name="Group 357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9" name="Group 358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3" name="Frame 36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4" name="Frame 36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0" name="Group 359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1" name="Frame 36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2" name="Frame 36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00" name="Group 299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343" name="Group 34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1" name="Group 35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5" name="Frame 35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6" name="Frame 35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2" name="Group 35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3" name="Frame 35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4" name="Frame 35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44" name="Group 34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45" name="Group 34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9" name="Frame 34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0" name="Frame 34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46" name="Group 34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7" name="Frame 34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8" name="Frame 34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301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059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2" name="Straight Connector 301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6" name="TextBox 32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7" name="TextBox 32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32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1" name="TextBox 33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332" name="Group 331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341" name="Picture 34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342" name="Rectangle 341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3" name="TextBox 332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335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6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8" name="TextBox 337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340" name="TextBox 339"/>
            <p:cNvSpPr txBox="1"/>
            <p:nvPr/>
          </p:nvSpPr>
          <p:spPr>
            <a:xfrm>
              <a:off x="454066" y="33061"/>
              <a:ext cx="2785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30169" y="139700"/>
            <a:ext cx="4357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Suggested solutions</a:t>
            </a:r>
            <a:endParaRPr lang="en-US" sz="4000" dirty="0"/>
          </a:p>
        </p:txBody>
      </p:sp>
      <p:sp>
        <p:nvSpPr>
          <p:cNvPr id="6" name="Up Arrow 5"/>
          <p:cNvSpPr/>
          <p:nvPr/>
        </p:nvSpPr>
        <p:spPr>
          <a:xfrm>
            <a:off x="506474" y="3691946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Up Arrow 448"/>
          <p:cNvSpPr/>
          <p:nvPr/>
        </p:nvSpPr>
        <p:spPr>
          <a:xfrm>
            <a:off x="2004786" y="3006454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Up Arrow 449"/>
          <p:cNvSpPr/>
          <p:nvPr/>
        </p:nvSpPr>
        <p:spPr>
          <a:xfrm>
            <a:off x="2006304" y="2269560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Up Arrow 450"/>
          <p:cNvSpPr/>
          <p:nvPr/>
        </p:nvSpPr>
        <p:spPr>
          <a:xfrm>
            <a:off x="3806905" y="3689752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Up Arrow 451"/>
          <p:cNvSpPr/>
          <p:nvPr/>
        </p:nvSpPr>
        <p:spPr>
          <a:xfrm>
            <a:off x="3821068" y="3007477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Up Arrow 452"/>
          <p:cNvSpPr/>
          <p:nvPr/>
        </p:nvSpPr>
        <p:spPr>
          <a:xfrm>
            <a:off x="3808195" y="2255325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Up Arrow 453"/>
          <p:cNvSpPr/>
          <p:nvPr/>
        </p:nvSpPr>
        <p:spPr>
          <a:xfrm rot="5400000">
            <a:off x="565801" y="3015269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Up Arrow 454"/>
          <p:cNvSpPr/>
          <p:nvPr/>
        </p:nvSpPr>
        <p:spPr>
          <a:xfrm rot="5400000">
            <a:off x="1277216" y="3015168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Up Arrow 455"/>
          <p:cNvSpPr/>
          <p:nvPr/>
        </p:nvSpPr>
        <p:spPr>
          <a:xfrm rot="5400000">
            <a:off x="2064387" y="1541630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Up Arrow 456"/>
          <p:cNvSpPr/>
          <p:nvPr/>
        </p:nvSpPr>
        <p:spPr>
          <a:xfrm rot="5400000">
            <a:off x="3868551" y="1516254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Up Arrow 457"/>
          <p:cNvSpPr/>
          <p:nvPr/>
        </p:nvSpPr>
        <p:spPr>
          <a:xfrm rot="5400000">
            <a:off x="4577823" y="1516281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Up Arrow 458"/>
          <p:cNvSpPr/>
          <p:nvPr/>
        </p:nvSpPr>
        <p:spPr>
          <a:xfrm rot="5400000">
            <a:off x="5341478" y="1516627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TextBox 625"/>
          <p:cNvSpPr txBox="1"/>
          <p:nvPr/>
        </p:nvSpPr>
        <p:spPr>
          <a:xfrm>
            <a:off x="247477" y="4516553"/>
            <a:ext cx="30665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Instructions</a:t>
            </a:r>
          </a:p>
          <a:p>
            <a:r>
              <a:rPr lang="en-US" i="1" dirty="0" smtClean="0"/>
              <a:t>Move UP one, RIGHT one, RIGHT one, UP one, UP one,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dig! </a:t>
            </a:r>
          </a:p>
          <a:p>
            <a:endParaRPr lang="en-US" dirty="0"/>
          </a:p>
          <a:p>
            <a:r>
              <a:rPr lang="en-US" dirty="0" smtClean="0"/>
              <a:t>(Or UP = North / RIGHT = East)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OR</a:t>
            </a:r>
            <a:br>
              <a:rPr lang="en-US" dirty="0" smtClean="0"/>
            </a:br>
            <a:endParaRPr lang="en-US" dirty="0" smtClean="0"/>
          </a:p>
          <a:p>
            <a:r>
              <a:rPr lang="en-US" i="1" dirty="0" smtClean="0"/>
              <a:t>Move UP one, RIGHT two, </a:t>
            </a:r>
            <a:br>
              <a:rPr lang="en-US" i="1" dirty="0" smtClean="0"/>
            </a:br>
            <a:r>
              <a:rPr lang="en-US" i="1" dirty="0" smtClean="0"/>
              <a:t>UP two,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dig.</a:t>
            </a:r>
          </a:p>
          <a:p>
            <a:endParaRPr lang="en-US" dirty="0"/>
          </a:p>
          <a:p>
            <a:r>
              <a:rPr lang="en-US" dirty="0"/>
              <a:t>(Or UP = North / RIGHT = East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00" name="TextBox 699"/>
          <p:cNvSpPr txBox="1"/>
          <p:nvPr/>
        </p:nvSpPr>
        <p:spPr>
          <a:xfrm>
            <a:off x="3575286" y="4502626"/>
            <a:ext cx="30665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Instructions</a:t>
            </a:r>
          </a:p>
          <a:p>
            <a:r>
              <a:rPr lang="en-US" i="1" dirty="0" smtClean="0"/>
              <a:t>Move UP one, UP one, UP one, move RIGHT one, RIGHT one,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dig!  </a:t>
            </a:r>
            <a:endParaRPr lang="en-US" i="1" dirty="0"/>
          </a:p>
          <a:p>
            <a:endParaRPr lang="en-US" dirty="0" smtClean="0"/>
          </a:p>
          <a:p>
            <a:r>
              <a:rPr lang="en-US" dirty="0"/>
              <a:t>(Or UP = North / RIGHT = East)</a:t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OR</a:t>
            </a:r>
          </a:p>
          <a:p>
            <a:endParaRPr lang="en-US" dirty="0"/>
          </a:p>
          <a:p>
            <a:r>
              <a:rPr lang="en-US" i="1" dirty="0" smtClean="0"/>
              <a:t>Move UP three, move RIGHT three </a:t>
            </a:r>
            <a:r>
              <a:rPr lang="mr-IN" i="1" dirty="0" smtClean="0"/>
              <a:t>–</a:t>
            </a:r>
            <a:r>
              <a:rPr lang="en-US" i="1" dirty="0" smtClean="0"/>
              <a:t> if correct, dig.</a:t>
            </a:r>
          </a:p>
          <a:p>
            <a:endParaRPr lang="en-US" dirty="0"/>
          </a:p>
          <a:p>
            <a:r>
              <a:rPr lang="en-US" dirty="0"/>
              <a:t>(Or UP = North / RIGHT = East</a:t>
            </a:r>
            <a:r>
              <a:rPr lang="en-US" dirty="0" smtClean="0"/>
              <a:t>)</a:t>
            </a:r>
          </a:p>
        </p:txBody>
      </p:sp>
      <p:pic>
        <p:nvPicPr>
          <p:cNvPr id="701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87" y="3688549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2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742" y="3652445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3" name="TextBox 702"/>
          <p:cNvSpPr txBox="1"/>
          <p:nvPr/>
        </p:nvSpPr>
        <p:spPr>
          <a:xfrm>
            <a:off x="5888730" y="1847836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9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987034"/>
            <a:ext cx="3146970" cy="3394291"/>
            <a:chOff x="248694" y="31830"/>
            <a:chExt cx="3146970" cy="3394291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80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059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0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" name="TextBox 11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112" name="Picture 1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113" name="Rectangle 112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11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TextBox 119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63540" y="31830"/>
              <a:ext cx="27842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65" name="TextBox 564"/>
          <p:cNvSpPr txBox="1"/>
          <p:nvPr/>
        </p:nvSpPr>
        <p:spPr>
          <a:xfrm>
            <a:off x="2576855" y="1822117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grpSp>
        <p:nvGrpSpPr>
          <p:cNvPr id="298" name="Group 297"/>
          <p:cNvGrpSpPr/>
          <p:nvPr/>
        </p:nvGrpSpPr>
        <p:grpSpPr>
          <a:xfrm>
            <a:off x="3555579" y="988265"/>
            <a:ext cx="3146970" cy="3393060"/>
            <a:chOff x="248694" y="33061"/>
            <a:chExt cx="3146970" cy="3393060"/>
          </a:xfrm>
        </p:grpSpPr>
        <p:grpSp>
          <p:nvGrpSpPr>
            <p:cNvPr id="299" name="Group 298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57" name="Group 356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65" name="Group 36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9" name="Frame 36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0" name="Frame 36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6" name="Group 36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7" name="Frame 36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8" name="Frame 36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58" name="Group 357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9" name="Group 358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3" name="Frame 36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4" name="Frame 36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0" name="Group 359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1" name="Frame 36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2" name="Frame 36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00" name="Group 299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343" name="Group 34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1" name="Group 35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5" name="Frame 35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6" name="Frame 35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2" name="Group 35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3" name="Frame 35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4" name="Frame 35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44" name="Group 34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45" name="Group 34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9" name="Frame 34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0" name="Frame 34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46" name="Group 34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7" name="Frame 34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8" name="Frame 34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301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059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2" name="Straight Connector 301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6" name="TextBox 32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7" name="TextBox 32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32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1" name="TextBox 33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332" name="Group 331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341" name="Picture 34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342" name="Rectangle 341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3" name="TextBox 332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335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6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8" name="TextBox 337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340" name="TextBox 339"/>
            <p:cNvSpPr txBox="1"/>
            <p:nvPr/>
          </p:nvSpPr>
          <p:spPr>
            <a:xfrm>
              <a:off x="454066" y="33061"/>
              <a:ext cx="2785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30169" y="139700"/>
            <a:ext cx="4357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Suggested solutions</a:t>
            </a:r>
            <a:endParaRPr lang="en-US" sz="4000" dirty="0"/>
          </a:p>
        </p:txBody>
      </p:sp>
      <p:sp>
        <p:nvSpPr>
          <p:cNvPr id="6" name="Up Arrow 5"/>
          <p:cNvSpPr/>
          <p:nvPr/>
        </p:nvSpPr>
        <p:spPr>
          <a:xfrm>
            <a:off x="506474" y="3691946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Up Arrow 448"/>
          <p:cNvSpPr/>
          <p:nvPr/>
        </p:nvSpPr>
        <p:spPr>
          <a:xfrm>
            <a:off x="2004786" y="3006454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Up Arrow 449"/>
          <p:cNvSpPr/>
          <p:nvPr/>
        </p:nvSpPr>
        <p:spPr>
          <a:xfrm>
            <a:off x="2006304" y="2269560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Up Arrow 450"/>
          <p:cNvSpPr/>
          <p:nvPr/>
        </p:nvSpPr>
        <p:spPr>
          <a:xfrm>
            <a:off x="3806905" y="3689752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Up Arrow 451"/>
          <p:cNvSpPr/>
          <p:nvPr/>
        </p:nvSpPr>
        <p:spPr>
          <a:xfrm>
            <a:off x="3821068" y="3007477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Up Arrow 452"/>
          <p:cNvSpPr/>
          <p:nvPr/>
        </p:nvSpPr>
        <p:spPr>
          <a:xfrm>
            <a:off x="3808195" y="2255325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Up Arrow 453"/>
          <p:cNvSpPr/>
          <p:nvPr/>
        </p:nvSpPr>
        <p:spPr>
          <a:xfrm rot="5400000">
            <a:off x="565801" y="3015269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Up Arrow 454"/>
          <p:cNvSpPr/>
          <p:nvPr/>
        </p:nvSpPr>
        <p:spPr>
          <a:xfrm rot="5400000">
            <a:off x="1277216" y="3015168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Up Arrow 455"/>
          <p:cNvSpPr/>
          <p:nvPr/>
        </p:nvSpPr>
        <p:spPr>
          <a:xfrm rot="5400000">
            <a:off x="2064387" y="1541630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Up Arrow 456"/>
          <p:cNvSpPr/>
          <p:nvPr/>
        </p:nvSpPr>
        <p:spPr>
          <a:xfrm rot="5400000">
            <a:off x="3868551" y="1516254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Up Arrow 457"/>
          <p:cNvSpPr/>
          <p:nvPr/>
        </p:nvSpPr>
        <p:spPr>
          <a:xfrm rot="5400000">
            <a:off x="4577823" y="1516281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Up Arrow 458"/>
          <p:cNvSpPr/>
          <p:nvPr/>
        </p:nvSpPr>
        <p:spPr>
          <a:xfrm rot="5400000">
            <a:off x="5341478" y="1516627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TextBox 625"/>
          <p:cNvSpPr txBox="1"/>
          <p:nvPr/>
        </p:nvSpPr>
        <p:spPr>
          <a:xfrm>
            <a:off x="247477" y="4516553"/>
            <a:ext cx="30665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Instructions</a:t>
            </a:r>
          </a:p>
          <a:p>
            <a:r>
              <a:rPr lang="en-US" i="1" dirty="0" smtClean="0"/>
              <a:t>Move UP one, RIGHT one, RIGHT one, UP one, UP one,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dig! </a:t>
            </a:r>
          </a:p>
          <a:p>
            <a:endParaRPr lang="en-US" dirty="0"/>
          </a:p>
          <a:p>
            <a:r>
              <a:rPr lang="en-US" dirty="0" smtClean="0"/>
              <a:t>(Or UP = North / RIGHT = East)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OR</a:t>
            </a:r>
            <a:br>
              <a:rPr lang="en-US" dirty="0" smtClean="0"/>
            </a:br>
            <a:endParaRPr lang="en-US" dirty="0" smtClean="0"/>
          </a:p>
          <a:p>
            <a:r>
              <a:rPr lang="en-US" i="1" dirty="0" smtClean="0"/>
              <a:t>Move UP one, RIGHT two, </a:t>
            </a:r>
            <a:br>
              <a:rPr lang="en-US" i="1" dirty="0" smtClean="0"/>
            </a:br>
            <a:r>
              <a:rPr lang="en-US" i="1" dirty="0" smtClean="0"/>
              <a:t>UP two,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dig.</a:t>
            </a:r>
          </a:p>
          <a:p>
            <a:endParaRPr lang="en-US" dirty="0"/>
          </a:p>
          <a:p>
            <a:r>
              <a:rPr lang="en-US" dirty="0"/>
              <a:t>(Or UP = North / RIGHT = East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00" name="TextBox 699"/>
          <p:cNvSpPr txBox="1"/>
          <p:nvPr/>
        </p:nvSpPr>
        <p:spPr>
          <a:xfrm>
            <a:off x="3575286" y="4502626"/>
            <a:ext cx="30665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Instructions</a:t>
            </a:r>
          </a:p>
          <a:p>
            <a:r>
              <a:rPr lang="en-US" i="1" dirty="0" smtClean="0"/>
              <a:t>Move UP one, UP one, UP one, move RIGHT one, RIGHT one,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dig!  </a:t>
            </a:r>
            <a:endParaRPr lang="en-US" i="1" dirty="0"/>
          </a:p>
          <a:p>
            <a:endParaRPr lang="en-US" dirty="0" smtClean="0"/>
          </a:p>
          <a:p>
            <a:r>
              <a:rPr lang="en-US" dirty="0"/>
              <a:t>(Or UP = North / RIGHT = East)</a:t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OR</a:t>
            </a:r>
          </a:p>
          <a:p>
            <a:endParaRPr lang="en-US" dirty="0"/>
          </a:p>
          <a:p>
            <a:r>
              <a:rPr lang="en-US" i="1" dirty="0" smtClean="0"/>
              <a:t>Move UP three, move RIGHT three </a:t>
            </a:r>
            <a:r>
              <a:rPr lang="mr-IN" i="1" dirty="0" smtClean="0"/>
              <a:t>–</a:t>
            </a:r>
            <a:r>
              <a:rPr lang="en-US" i="1" dirty="0" smtClean="0"/>
              <a:t> if correct, dig.</a:t>
            </a:r>
          </a:p>
          <a:p>
            <a:endParaRPr lang="en-US" dirty="0"/>
          </a:p>
          <a:p>
            <a:r>
              <a:rPr lang="en-US" dirty="0"/>
              <a:t>(Or UP = North / RIGHT = East</a:t>
            </a:r>
            <a:r>
              <a:rPr lang="en-US" dirty="0" smtClean="0"/>
              <a:t>)</a:t>
            </a:r>
          </a:p>
        </p:txBody>
      </p:sp>
      <p:pic>
        <p:nvPicPr>
          <p:cNvPr id="701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87" y="3688549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2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742" y="3652445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3" name="TextBox 702"/>
          <p:cNvSpPr txBox="1"/>
          <p:nvPr/>
        </p:nvSpPr>
        <p:spPr>
          <a:xfrm>
            <a:off x="5888730" y="1847836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3209</TotalTime>
  <Words>332</Words>
  <Application>Microsoft Macintosh PowerPoint</Application>
  <PresentationFormat>A4 Paper (210x297 mm)</PresentationFormat>
  <Paragraphs>140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Apple Chancery</vt:lpstr>
      <vt:lpstr>Bookman Old Style</vt:lpstr>
      <vt:lpstr>Calibri</vt:lpstr>
      <vt:lpstr>Calibri Light</vt:lpstr>
      <vt:lpstr>DIN Condensed</vt:lpstr>
      <vt:lpstr>Mangal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Amit Lopa</cp:lastModifiedBy>
  <cp:revision>41</cp:revision>
  <cp:lastPrinted>2019-03-25T18:37:38Z</cp:lastPrinted>
  <dcterms:created xsi:type="dcterms:W3CDTF">2019-03-25T17:29:26Z</dcterms:created>
  <dcterms:modified xsi:type="dcterms:W3CDTF">2019-06-10T09:58:35Z</dcterms:modified>
</cp:coreProperties>
</file>