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/>
    <p:restoredTop sz="95065"/>
  </p:normalViewPr>
  <p:slideViewPr>
    <p:cSldViewPr snapToGrid="0" snapToObjects="1">
      <p:cViewPr>
        <p:scale>
          <a:sx n="88" d="100"/>
          <a:sy n="88" d="100"/>
        </p:scale>
        <p:origin x="1576" y="-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file 1: Squaregridia </a:t>
            </a:r>
            <a:r>
              <a:rPr lang="en-US" smtClean="0"/>
              <a:t>mapped.pptx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4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122"/>
          <p:cNvGrpSpPr/>
          <p:nvPr/>
        </p:nvGrpSpPr>
        <p:grpSpPr>
          <a:xfrm>
            <a:off x="248914" y="289108"/>
            <a:ext cx="3146970" cy="3393717"/>
            <a:chOff x="248694" y="32404"/>
            <a:chExt cx="3146970" cy="3393717"/>
          </a:xfrm>
        </p:grpSpPr>
        <p:grpSp>
          <p:nvGrpSpPr>
            <p:cNvPr id="4" name="Group 3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30" name="Frame 2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" name="Frame 3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1" name="Frame 4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Frame 4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8" name="Frame 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Frame 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46" name="Frame 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Frame 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5" name="Group 64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8" name="Frame 7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Frame 7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6" name="Frame 7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Frame 7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7" name="Group 6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68" name="Group 6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2" name="Frame 7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3" name="Frame 7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70" name="Frame 6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" name="Frame 7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8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56721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0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110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12" name="Picture 1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1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780" y="2721137"/>
              <a:ext cx="638346" cy="63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75072" y="32404"/>
              <a:ext cx="2835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pple Chancery" charset="0"/>
                  <a:ea typeface="Apple Chancery" charset="0"/>
                  <a:cs typeface="Apple Chancery" charset="0"/>
                </a:rPr>
                <a:t>The Island </a:t>
              </a:r>
              <a:r>
                <a:rPr lang="en-US" smtClean="0">
                  <a:latin typeface="Apple Chancery" charset="0"/>
                  <a:ea typeface="Apple Chancery" charset="0"/>
                  <a:cs typeface="Apple Chancery" charset="0"/>
                </a:rPr>
                <a:t>of Squaregridia</a:t>
              </a:r>
              <a:endParaRPr lang="en-US" dirty="0">
                <a:latin typeface="Apple Chancery" charset="0"/>
                <a:ea typeface="Apple Chancery" charset="0"/>
                <a:cs typeface="Apple Chancery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96080" y="6262696"/>
            <a:ext cx="3146970" cy="3047823"/>
            <a:chOff x="248694" y="378298"/>
            <a:chExt cx="3146970" cy="3047823"/>
          </a:xfrm>
        </p:grpSpPr>
        <p:grpSp>
          <p:nvGrpSpPr>
            <p:cNvPr id="125" name="Group 124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183" name="Group 182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91" name="Group 19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5" name="Frame 19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6" name="Frame 19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93" name="Frame 19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4" name="Frame 19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84" name="Group 183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85" name="Group 184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9" name="Frame 18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0" name="Frame 18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7" name="Frame 186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Frame 187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6" name="Group 125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7" name="Group 176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81" name="Frame 180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2" name="Frame 181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9" name="Frame 178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0" name="Frame 179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0" name="Group 169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171" name="Group 170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5" name="Frame 174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6" name="Frame 175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72" name="Group 171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173" name="Frame 172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4" name="Frame 173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127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179" y="557972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8" name="Straight Connector 127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154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5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6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7" name="TextBox 156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167" name="Picture 16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168" name="Rectangle 167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9" name="TextBox 158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161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2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TextBox 163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455904" y="6252699"/>
            <a:ext cx="3146970" cy="3047823"/>
            <a:chOff x="248694" y="378298"/>
            <a:chExt cx="3146970" cy="3047823"/>
          </a:xfrm>
        </p:grpSpPr>
        <p:grpSp>
          <p:nvGrpSpPr>
            <p:cNvPr id="198" name="Group 197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256" name="Group 255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64" name="Group 26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8" name="Frame 26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9" name="Frame 26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6" name="Frame 26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7" name="Frame 26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7" name="Group 256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8" name="Group 257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2" name="Frame 26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3" name="Frame 26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9" name="Group 258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60" name="Frame 2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1" name="Frame 2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99" name="Group 198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242" name="Group 241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50" name="Group 2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4" name="Frame 2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5" name="Frame 2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51" name="Group 2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52" name="Frame 2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3" name="Frame 2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43" name="Group 242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244" name="Group 243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8" name="Frame 24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9" name="Frame 24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45" name="Group 244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246" name="Frame 2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7" name="Frame 2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200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7230" y="547276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1" name="Straight Connector 200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227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8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0" name="TextBox 229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231" name="Group 230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240" name="Picture 2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241" name="Rectangle 240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2" name="TextBox 231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234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7" name="TextBox 236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grpSp>
        <p:nvGrpSpPr>
          <p:cNvPr id="489" name="Group 488"/>
          <p:cNvGrpSpPr/>
          <p:nvPr/>
        </p:nvGrpSpPr>
        <p:grpSpPr>
          <a:xfrm>
            <a:off x="3576407" y="625005"/>
            <a:ext cx="3146970" cy="3047823"/>
            <a:chOff x="248694" y="378298"/>
            <a:chExt cx="3146970" cy="3047823"/>
          </a:xfrm>
        </p:grpSpPr>
        <p:grpSp>
          <p:nvGrpSpPr>
            <p:cNvPr id="490" name="Group 489"/>
            <p:cNvGrpSpPr/>
            <p:nvPr/>
          </p:nvGrpSpPr>
          <p:grpSpPr>
            <a:xfrm>
              <a:off x="298039" y="390997"/>
              <a:ext cx="3024248" cy="1515771"/>
              <a:chOff x="298039" y="390997"/>
              <a:chExt cx="3024248" cy="1515771"/>
            </a:xfrm>
          </p:grpSpPr>
          <p:grpSp>
            <p:nvGrpSpPr>
              <p:cNvPr id="548" name="Group 547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6" name="Group 55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60" name="Frame 55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61" name="Frame 56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7" name="Group 55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8" name="Frame 55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9" name="Frame 55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49" name="Group 548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50" name="Group 549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4" name="Frame 55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5" name="Frame 55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51" name="Group 550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52" name="Frame 551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3" name="Frame 552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91" name="Group 490"/>
            <p:cNvGrpSpPr/>
            <p:nvPr/>
          </p:nvGrpSpPr>
          <p:grpSpPr>
            <a:xfrm>
              <a:off x="295895" y="1904000"/>
              <a:ext cx="3024248" cy="1515771"/>
              <a:chOff x="298039" y="390997"/>
              <a:chExt cx="3024248" cy="1515771"/>
            </a:xfrm>
          </p:grpSpPr>
          <p:grpSp>
            <p:nvGrpSpPr>
              <p:cNvPr id="534" name="Group 533"/>
              <p:cNvGrpSpPr/>
              <p:nvPr/>
            </p:nvGrpSpPr>
            <p:grpSpPr>
              <a:xfrm>
                <a:off x="298039" y="390997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42" name="Group 541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6" name="Frame 545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Frame 546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4" name="Frame 543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5" name="Frame 544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35" name="Group 534"/>
              <p:cNvGrpSpPr/>
              <p:nvPr/>
            </p:nvGrpSpPr>
            <p:grpSpPr>
              <a:xfrm>
                <a:off x="298039" y="1147059"/>
                <a:ext cx="3024248" cy="759709"/>
                <a:chOff x="298039" y="390997"/>
                <a:chExt cx="3024248" cy="759709"/>
              </a:xfrm>
            </p:grpSpPr>
            <p:grpSp>
              <p:nvGrpSpPr>
                <p:cNvPr id="536" name="Group 535"/>
                <p:cNvGrpSpPr/>
                <p:nvPr/>
              </p:nvGrpSpPr>
              <p:grpSpPr>
                <a:xfrm>
                  <a:off x="298039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40" name="Frame 539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1" name="Frame 540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37" name="Group 536"/>
                <p:cNvGrpSpPr/>
                <p:nvPr/>
              </p:nvGrpSpPr>
              <p:grpSpPr>
                <a:xfrm>
                  <a:off x="1810163" y="390997"/>
                  <a:ext cx="1512124" cy="759709"/>
                  <a:chOff x="298039" y="390997"/>
                  <a:chExt cx="1512124" cy="759709"/>
                </a:xfrm>
              </p:grpSpPr>
              <p:sp>
                <p:nvSpPr>
                  <p:cNvPr id="538" name="Frame 537"/>
                  <p:cNvSpPr/>
                  <p:nvPr/>
                </p:nvSpPr>
                <p:spPr>
                  <a:xfrm>
                    <a:off x="298039" y="394644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9" name="Frame 538"/>
                  <p:cNvSpPr/>
                  <p:nvPr/>
                </p:nvSpPr>
                <p:spPr>
                  <a:xfrm>
                    <a:off x="1054101" y="390997"/>
                    <a:ext cx="756062" cy="756062"/>
                  </a:xfrm>
                  <a:prstGeom prst="frame">
                    <a:avLst>
                      <a:gd name="adj1" fmla="val 1"/>
                    </a:avLst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bg1">
                            <a:lumMod val="75000"/>
                          </a:schemeClr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pic>
          <p:nvPicPr>
            <p:cNvPr id="492" name="Picture 2" descr="reasure Chest by j4p4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7180" y="545837"/>
              <a:ext cx="433552" cy="38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3" name="Straight Connector 492"/>
            <p:cNvCxnSpPr/>
            <p:nvPr/>
          </p:nvCxnSpPr>
          <p:spPr>
            <a:xfrm>
              <a:off x="295895" y="390997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>
              <a:off x="295895" y="1144356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>
              <a:off x="289545" y="1903121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/>
            <p:cNvCxnSpPr/>
            <p:nvPr/>
          </p:nvCxnSpPr>
          <p:spPr>
            <a:xfrm>
              <a:off x="295895" y="2660062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>
              <a:off x="295895" y="3416124"/>
              <a:ext cx="30242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flipV="1">
              <a:off x="330534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>
            <a:xfrm flipV="1">
              <a:off x="2555680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flipV="1">
              <a:off x="179426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 flipV="1">
              <a:off x="1044602" y="37829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flipV="1">
              <a:off x="289453" y="384648"/>
              <a:ext cx="8453" cy="30414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TextBox 502"/>
            <p:cNvSpPr txBox="1"/>
            <p:nvPr/>
          </p:nvSpPr>
          <p:spPr>
            <a:xfrm>
              <a:off x="25778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1013144" y="38464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1758661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2514723" y="378298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A4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7" name="TextBox 506"/>
            <p:cNvSpPr txBox="1"/>
            <p:nvPr/>
          </p:nvSpPr>
          <p:spPr>
            <a:xfrm>
              <a:off x="25778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1013144" y="112997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09" name="TextBox 508"/>
            <p:cNvSpPr txBox="1"/>
            <p:nvPr/>
          </p:nvSpPr>
          <p:spPr>
            <a:xfrm>
              <a:off x="1758661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2514723" y="1123621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B4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1" name="TextBox 510"/>
            <p:cNvSpPr txBox="1"/>
            <p:nvPr/>
          </p:nvSpPr>
          <p:spPr>
            <a:xfrm>
              <a:off x="24869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1004054" y="190237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3" name="TextBox 512"/>
            <p:cNvSpPr txBox="1"/>
            <p:nvPr/>
          </p:nvSpPr>
          <p:spPr>
            <a:xfrm>
              <a:off x="1749571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2505633" y="1896029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C4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5" name="TextBox 514"/>
            <p:cNvSpPr txBox="1"/>
            <p:nvPr/>
          </p:nvSpPr>
          <p:spPr>
            <a:xfrm>
              <a:off x="24869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D1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1004054" y="264770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D2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7" name="TextBox 516"/>
            <p:cNvSpPr txBox="1"/>
            <p:nvPr/>
          </p:nvSpPr>
          <p:spPr>
            <a:xfrm>
              <a:off x="1749571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D3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2505633" y="2641352"/>
              <a:ext cx="30492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  <a:latin typeface="DIN Condensed" charset="0"/>
                  <a:ea typeface="DIN Condensed" charset="0"/>
                  <a:cs typeface="DIN Condensed" charset="0"/>
                </a:rPr>
                <a:t>D4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  <a:latin typeface="DIN Condensed" charset="0"/>
                <a:ea typeface="DIN Condensed" charset="0"/>
                <a:cs typeface="DIN Condensed" charset="0"/>
              </a:endParaRPr>
            </a:p>
          </p:txBody>
        </p:sp>
        <p:pic>
          <p:nvPicPr>
            <p:cNvPr id="519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33814" y="1628240"/>
              <a:ext cx="283202" cy="29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0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224233" flipH="1">
              <a:off x="1579896" y="1105183"/>
              <a:ext cx="245830" cy="258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1" name="Picture 2" descr="arrot, Animal, Biology, Bird, Ornithology, Zoolog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27869">
              <a:off x="1028767" y="1672897"/>
              <a:ext cx="238034" cy="249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2" name="TextBox 521"/>
            <p:cNvSpPr txBox="1"/>
            <p:nvPr/>
          </p:nvSpPr>
          <p:spPr>
            <a:xfrm>
              <a:off x="1067301" y="1237796"/>
              <a:ext cx="702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</a:p>
            <a:p>
              <a:r>
                <a:rPr lang="en-US" sz="800" dirty="0" smtClean="0">
                  <a:latin typeface="Bookman Old Style" charset="0"/>
                  <a:ea typeface="Bookman Old Style" charset="0"/>
                  <a:cs typeface="Bookman Old Style" charset="0"/>
                </a:rPr>
                <a:t>  (parrots)</a:t>
              </a:r>
              <a:endParaRPr lang="en-US" sz="8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grpSp>
          <p:nvGrpSpPr>
            <p:cNvPr id="523" name="Group 522"/>
            <p:cNvGrpSpPr/>
            <p:nvPr/>
          </p:nvGrpSpPr>
          <p:grpSpPr>
            <a:xfrm>
              <a:off x="1175566" y="3013225"/>
              <a:ext cx="510079" cy="326607"/>
              <a:chOff x="2574473" y="5632449"/>
              <a:chExt cx="801045" cy="512915"/>
            </a:xfrm>
          </p:grpSpPr>
          <p:pic>
            <p:nvPicPr>
              <p:cNvPr id="532" name="Picture 53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4473" y="5632449"/>
                <a:ext cx="777330" cy="454821"/>
              </a:xfrm>
              <a:prstGeom prst="rect">
                <a:avLst/>
              </a:prstGeom>
            </p:spPr>
          </p:pic>
          <p:sp>
            <p:nvSpPr>
              <p:cNvPr id="533" name="Rectangle 532"/>
              <p:cNvSpPr/>
              <p:nvPr/>
            </p:nvSpPr>
            <p:spPr>
              <a:xfrm>
                <a:off x="3252068" y="6029176"/>
                <a:ext cx="123450" cy="116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4" name="TextBox 523"/>
            <p:cNvSpPr txBox="1"/>
            <p:nvPr/>
          </p:nvSpPr>
          <p:spPr>
            <a:xfrm>
              <a:off x="1083415" y="2659097"/>
              <a:ext cx="7400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smtClean="0">
                  <a:latin typeface="Bookman Old Style" charset="0"/>
                  <a:ea typeface="Bookman Old Style" charset="0"/>
                  <a:cs typeface="Bookman Old Style" charset="0"/>
                </a:rPr>
                <a:t>  Trap</a:t>
              </a:r>
              <a:endParaRPr lang="en-US" sz="110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1100" dirty="0" smtClean="0">
                  <a:latin typeface="Bookman Old Style" charset="0"/>
                  <a:ea typeface="Bookman Old Style" charset="0"/>
                  <a:cs typeface="Bookman Old Style" charset="0"/>
                </a:rPr>
                <a:t>(pirates)</a:t>
              </a:r>
              <a:endParaRPr lang="en-US" sz="11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pic>
          <p:nvPicPr>
            <p:cNvPr id="526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0355" y="1193182"/>
              <a:ext cx="335868" cy="342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7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459" y="1258462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8" name="Picture 2" descr="nimal, Cartoon, Comic, Cute, Dentures, Hand Draw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449" y="1467626"/>
              <a:ext cx="177066" cy="180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9" name="TextBox 528"/>
            <p:cNvSpPr txBox="1"/>
            <p:nvPr/>
          </p:nvSpPr>
          <p:spPr>
            <a:xfrm>
              <a:off x="2508845" y="1526017"/>
              <a:ext cx="886819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smtClean="0">
                  <a:latin typeface="Bookman Old Style" charset="0"/>
                  <a:ea typeface="Bookman Old Style" charset="0"/>
                  <a:cs typeface="Bookman Old Style" charset="0"/>
                </a:rPr>
                <a:t>Trap</a:t>
              </a:r>
              <a:endParaRPr lang="en-US" sz="1050" dirty="0" smtClean="0">
                <a:latin typeface="Bookman Old Style" charset="0"/>
                <a:ea typeface="Bookman Old Style" charset="0"/>
                <a:cs typeface="Bookman Old Style" charset="0"/>
              </a:endParaRPr>
            </a:p>
            <a:p>
              <a:r>
                <a:rPr lang="en-US" sz="700" dirty="0">
                  <a:latin typeface="Bookman Old Style" charset="0"/>
                  <a:ea typeface="Bookman Old Style" charset="0"/>
                  <a:cs typeface="Bookman Old Style" charset="0"/>
                </a:rPr>
                <a:t>(</a:t>
              </a:r>
              <a:r>
                <a:rPr lang="en-US" sz="700" dirty="0" smtClean="0">
                  <a:latin typeface="Bookman Old Style" charset="0"/>
                  <a:ea typeface="Bookman Old Style" charset="0"/>
                  <a:cs typeface="Bookman Old Style" charset="0"/>
                </a:rPr>
                <a:t>family of tigers)</a:t>
              </a:r>
              <a:endParaRPr lang="en-US" sz="7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313863" y="3127347"/>
              <a:ext cx="695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Bookman Old Style" charset="0"/>
                  <a:ea typeface="Bookman Old Style" charset="0"/>
                  <a:cs typeface="Bookman Old Style" charset="0"/>
                </a:rPr>
                <a:t>START</a:t>
              </a:r>
              <a:endParaRPr lang="en-US" sz="1200" dirty="0"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sp>
        <p:nvSpPr>
          <p:cNvPr id="562" name="TextBox 561"/>
          <p:cNvSpPr txBox="1"/>
          <p:nvPr/>
        </p:nvSpPr>
        <p:spPr>
          <a:xfrm>
            <a:off x="3728871" y="250245"/>
            <a:ext cx="282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3" name="TextBox 562"/>
          <p:cNvSpPr txBox="1"/>
          <p:nvPr/>
        </p:nvSpPr>
        <p:spPr>
          <a:xfrm>
            <a:off x="376540" y="5887200"/>
            <a:ext cx="284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4" name="TextBox 563"/>
          <p:cNvSpPr txBox="1"/>
          <p:nvPr/>
        </p:nvSpPr>
        <p:spPr>
          <a:xfrm>
            <a:off x="3576579" y="5862024"/>
            <a:ext cx="280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pple Chancery" charset="0"/>
                <a:ea typeface="Apple Chancery" charset="0"/>
                <a:cs typeface="Apple Chancery" charset="0"/>
              </a:rPr>
              <a:t>The Island </a:t>
            </a:r>
            <a:r>
              <a:rPr lang="en-US" smtClean="0">
                <a:latin typeface="Apple Chancery" charset="0"/>
                <a:ea typeface="Apple Chancery" charset="0"/>
                <a:cs typeface="Apple Chancery" charset="0"/>
              </a:rPr>
              <a:t>of Squaregridia</a:t>
            </a:r>
            <a:endParaRPr lang="en-US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565" name="TextBox 564"/>
          <p:cNvSpPr txBox="1"/>
          <p:nvPr/>
        </p:nvSpPr>
        <p:spPr>
          <a:xfrm>
            <a:off x="2588540" y="1159483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5916470" y="1120875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5795967" y="6762540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568" name="TextBox 567"/>
          <p:cNvSpPr txBox="1"/>
          <p:nvPr/>
        </p:nvSpPr>
        <p:spPr>
          <a:xfrm>
            <a:off x="2521448" y="6764269"/>
            <a:ext cx="8189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Bookman Old Style" charset="0"/>
                <a:ea typeface="Bookman Old Style" charset="0"/>
                <a:cs typeface="Bookman Old Style" charset="0"/>
              </a:rPr>
              <a:t>Treasure</a:t>
            </a:r>
            <a:endParaRPr lang="en-US" sz="600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pic>
        <p:nvPicPr>
          <p:cNvPr id="569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362" y="2952424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0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37" y="8603318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1" name="Picture 6" descr="ompass, Rose, Points Of The Compass, Icon, Sh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38" y="8592797"/>
            <a:ext cx="638346" cy="63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6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3209</TotalTime>
  <Words>162</Words>
  <Application>Microsoft Macintosh PowerPoint</Application>
  <PresentationFormat>A4 Paper (210x297 mm)</PresentationFormat>
  <Paragraphs>102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Apple Chancery</vt:lpstr>
      <vt:lpstr>Bookman Old Style</vt:lpstr>
      <vt:lpstr>Calibri</vt:lpstr>
      <vt:lpstr>Calibri Light</vt:lpstr>
      <vt:lpstr>DIN Condensed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39</cp:revision>
  <cp:lastPrinted>2019-03-25T18:37:38Z</cp:lastPrinted>
  <dcterms:created xsi:type="dcterms:W3CDTF">2019-03-25T17:29:26Z</dcterms:created>
  <dcterms:modified xsi:type="dcterms:W3CDTF">2019-06-10T09:57:47Z</dcterms:modified>
</cp:coreProperties>
</file>