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8"/>
  </p:notesMasterIdLst>
  <p:sldIdLst>
    <p:sldId id="256" r:id="rId2"/>
    <p:sldId id="301" r:id="rId3"/>
    <p:sldId id="258" r:id="rId4"/>
    <p:sldId id="302" r:id="rId5"/>
    <p:sldId id="281" r:id="rId6"/>
    <p:sldId id="265" r:id="rId7"/>
  </p:sldIdLst>
  <p:sldSz cx="9144000" cy="5143500" type="screen16x9"/>
  <p:notesSz cx="6858000" cy="9144000"/>
  <p:embeddedFontLst>
    <p:embeddedFont>
      <p:font typeface="Ubuntu" panose="020B0604020202020204" charset="0"/>
      <p:regular r:id="rId9"/>
      <p:bold r:id="rId10"/>
      <p:italic r:id="rId11"/>
      <p:boldItalic r:id="rId12"/>
    </p:embeddedFont>
    <p:embeddedFont>
      <p:font typeface="Verdana" panose="020B060403050404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DA9"/>
    <a:srgbClr val="E4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503d58a7d4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503d58a7d4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03d58a7d4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503d58a7d4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03d58a7d4_4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03d58a7d4_4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Pathways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17125" y="458775"/>
            <a:ext cx="5109750" cy="252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024850"/>
            <a:ext cx="8839199" cy="913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Pathways content slide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7070423" y="4324500"/>
            <a:ext cx="1950600" cy="73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>
              <a:buNone/>
              <a:defRPr sz="1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>
              <a:buNone/>
              <a:defRPr sz="1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>
              <a:buNone/>
              <a:defRPr sz="1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>
              <a:buNone/>
              <a:defRPr sz="1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>
              <a:buNone/>
              <a:defRPr sz="1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>
              <a:buNone/>
              <a:defRPr sz="1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>
              <a:buNone/>
              <a:defRPr sz="1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>
              <a:buNone/>
              <a:defRPr sz="1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Techpathways.london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@TechPathwaysLDN</a:t>
            </a:r>
            <a:endParaRPr/>
          </a:p>
        </p:txBody>
      </p:sp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00050" y="85550"/>
            <a:ext cx="1873577" cy="92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1">
  <p:cSld name="TITLE_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inyurl.com/QMULArt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pathways.londo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F5FAA7A-AA9F-4687-8306-107C18DF5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43015"/>
              </p:ext>
            </p:extLst>
          </p:nvPr>
        </p:nvGraphicFramePr>
        <p:xfrm>
          <a:off x="223768" y="1193435"/>
          <a:ext cx="8696463" cy="3745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9848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6916615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263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561520"/>
                  </a:ext>
                </a:extLst>
              </a:tr>
              <a:tr h="2869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10:45 to 11:00</a:t>
                      </a: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Arrival,</a:t>
                      </a:r>
                      <a:r>
                        <a:rPr lang="en-GB" sz="2000" b="0" baseline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registration</a:t>
                      </a:r>
                      <a:endParaRPr lang="en-GB" sz="20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238583"/>
                  </a:ext>
                </a:extLst>
              </a:tr>
              <a:tr h="500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11:00 to 11:10</a:t>
                      </a: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baseline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Housekeeping, What is TechPathways? </a:t>
                      </a: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Introductions </a:t>
                      </a:r>
                    </a:p>
                  </a:txBody>
                  <a:tcPr marL="38100" marR="38100" marT="38100" marB="38100">
                    <a:solidFill>
                      <a:srgbClr val="E1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438647"/>
                  </a:ext>
                </a:extLst>
              </a:tr>
              <a:tr h="286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11:10 to 12:00</a:t>
                      </a: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Tiny toys  (Ready-built software: demo and explore)</a:t>
                      </a:r>
                    </a:p>
                  </a:txBody>
                  <a:tcPr marL="38100" marR="38100" marT="38100" marB="381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286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to 12:45</a:t>
                      </a: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Lunch - </a:t>
                      </a:r>
                      <a:r>
                        <a:rPr lang="en-GB" sz="2000" b="0" i="1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Bring your own or e.g. Sainsbury’s opposite </a:t>
                      </a:r>
                      <a:r>
                        <a:rPr lang="en-GB" sz="2000" b="0" i="1" dirty="0" err="1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QMUL</a:t>
                      </a:r>
                      <a:endParaRPr lang="en-GB" sz="2000" b="0" i="1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>
                    <a:solidFill>
                      <a:srgbClr val="E1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574352"/>
                  </a:ext>
                </a:extLst>
              </a:tr>
              <a:tr h="422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12:45 to 1:45</a:t>
                      </a: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Processing (Visual coding: demo and explore) </a:t>
                      </a:r>
                    </a:p>
                  </a:txBody>
                  <a:tcPr marL="38100" marR="38100" marT="38100" marB="381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00758"/>
                  </a:ext>
                </a:extLst>
              </a:tr>
              <a:tr h="2869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1:45 to 2:30</a:t>
                      </a: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CPD do you need? Who, when, where, what and how? </a:t>
                      </a:r>
                    </a:p>
                  </a:txBody>
                  <a:tcPr marL="38100" marR="38100" marT="38100" marB="38100">
                    <a:solidFill>
                      <a:srgbClr val="E1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13310"/>
                  </a:ext>
                </a:extLst>
              </a:tr>
              <a:tr h="2869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2:30 to 3:00</a:t>
                      </a: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Break - </a:t>
                      </a:r>
                      <a:r>
                        <a:rPr lang="en-GB" sz="2000" b="0" i="1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Grab a coffee e.g. Starbucks</a:t>
                      </a:r>
                    </a:p>
                  </a:txBody>
                  <a:tcPr marL="38100" marR="38100" marT="38100" marB="381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421575"/>
                  </a:ext>
                </a:extLst>
              </a:tr>
              <a:tr h="3729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3:00 to 4:00</a:t>
                      </a:r>
                    </a:p>
                  </a:txBody>
                  <a:tcPr marL="38100" marR="38100" marT="38100" marB="381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Art and Design Association update and future planning meeting </a:t>
                      </a:r>
                    </a:p>
                  </a:txBody>
                  <a:tcPr marL="38100" marR="38100" marT="38100" marB="38100">
                    <a:solidFill>
                      <a:srgbClr val="E1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83503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CCC294F-4962-4582-9F00-2BD3F2DC95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44500"/>
            <a:ext cx="8521700" cy="573088"/>
          </a:xfrm>
        </p:spPr>
        <p:txBody>
          <a:bodyPr/>
          <a:lstStyle/>
          <a:p>
            <a:r>
              <a:rPr lang="en-GB" dirty="0">
                <a:latin typeface="Ubuntu" panose="020B0604020202020204" charset="0"/>
              </a:rPr>
              <a:t>Days outline</a:t>
            </a:r>
          </a:p>
        </p:txBody>
      </p:sp>
    </p:spTree>
    <p:extLst>
      <p:ext uri="{BB962C8B-B14F-4D97-AF65-F5344CB8AC3E}">
        <p14:creationId xmlns:p14="http://schemas.microsoft.com/office/powerpoint/2010/main" val="850318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0"/>
          <p:cNvSpPr txBox="1"/>
          <p:nvPr/>
        </p:nvSpPr>
        <p:spPr>
          <a:xfrm>
            <a:off x="0" y="961967"/>
            <a:ext cx="6307015" cy="3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GB" sz="2300" dirty="0">
                <a:solidFill>
                  <a:schemeClr val="dk2"/>
                </a:solidFill>
              </a:rPr>
              <a:t>Funded by the Mayor of London</a:t>
            </a:r>
          </a:p>
          <a:p>
            <a:pPr marL="457200" indent="-381000">
              <a:lnSpc>
                <a:spcPct val="115000"/>
              </a:lnSpc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300" dirty="0">
                <a:solidFill>
                  <a:schemeClr val="dk2"/>
                </a:solidFill>
              </a:rPr>
              <a:t>Partnership between Queen Mary, University of London and London </a:t>
            </a:r>
            <a:r>
              <a:rPr lang="en-GB" sz="2300" dirty="0" err="1">
                <a:solidFill>
                  <a:schemeClr val="dk2"/>
                </a:solidFill>
              </a:rPr>
              <a:t>CLC</a:t>
            </a:r>
            <a:endParaRPr lang="en-GB" sz="2300" dirty="0">
              <a:solidFill>
                <a:schemeClr val="dk2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GB" sz="2300" dirty="0">
                <a:solidFill>
                  <a:schemeClr val="dk2"/>
                </a:solidFill>
              </a:rPr>
              <a:t>Free CPD for educators on using digital technologies with 11-24 year olds</a:t>
            </a:r>
            <a:endParaRPr sz="2300" dirty="0">
              <a:solidFill>
                <a:schemeClr val="dk2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GB" sz="2300" dirty="0">
                <a:solidFill>
                  <a:schemeClr val="dk2"/>
                </a:solidFill>
              </a:rPr>
              <a:t>Short breath courses and depth courses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GB" sz="2300" dirty="0">
                <a:solidFill>
                  <a:schemeClr val="dk2"/>
                </a:solidFill>
              </a:rPr>
              <a:t>Strong links to industry, r</a:t>
            </a:r>
            <a:r>
              <a:rPr lang="en-GB" sz="23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esearch led</a:t>
            </a:r>
          </a:p>
          <a:p>
            <a:pPr marL="457200" indent="-381000">
              <a:lnSpc>
                <a:spcPct val="115000"/>
              </a:lnSpc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300" dirty="0">
                <a:solidFill>
                  <a:schemeClr val="dk2"/>
                </a:solidFill>
              </a:rPr>
              <a:t>Online resources (e.g. unconscious bias course and careers information)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endParaRPr sz="2300" dirty="0">
              <a:solidFill>
                <a:srgbClr val="333333"/>
              </a:solidFill>
              <a:highlight>
                <a:srgbClr val="F2F2F2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" name="Google Shape;119;p30"/>
          <p:cNvSpPr txBox="1"/>
          <p:nvPr/>
        </p:nvSpPr>
        <p:spPr>
          <a:xfrm>
            <a:off x="186875" y="187775"/>
            <a:ext cx="6996900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latin typeface="Ubuntu"/>
                <a:ea typeface="Ubuntu"/>
                <a:cs typeface="Ubuntu"/>
                <a:sym typeface="Ubuntu"/>
              </a:rPr>
              <a:t>What is TechPathways London?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20" name="Google Shape;12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4575" y="1250024"/>
            <a:ext cx="2874125" cy="339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49070B-B718-47E9-979E-23126756B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272" y="2227564"/>
            <a:ext cx="3498273" cy="26278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A11EC3-A7FE-46AB-803F-1F3D04B6DCA5}"/>
              </a:ext>
            </a:extLst>
          </p:cNvPr>
          <p:cNvSpPr txBox="1"/>
          <p:nvPr/>
        </p:nvSpPr>
        <p:spPr>
          <a:xfrm>
            <a:off x="720467" y="2571750"/>
            <a:ext cx="3851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Each of you has a  PC login and password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75D5FB-40A4-466F-87E6-73851FE4742B}"/>
              </a:ext>
            </a:extLst>
          </p:cNvPr>
          <p:cNvSpPr txBox="1"/>
          <p:nvPr/>
        </p:nvSpPr>
        <p:spPr>
          <a:xfrm>
            <a:off x="720467" y="3758955"/>
            <a:ext cx="525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For everyone </a:t>
            </a:r>
          </a:p>
          <a:p>
            <a:r>
              <a:rPr lang="en-GB" sz="2800" dirty="0" err="1"/>
              <a:t>Wifi</a:t>
            </a:r>
            <a:r>
              <a:rPr lang="en-GB" sz="2800" dirty="0"/>
              <a:t> login and password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59752-8642-4DD1-9F87-C0EB7209A201}"/>
              </a:ext>
            </a:extLst>
          </p:cNvPr>
          <p:cNvSpPr/>
          <p:nvPr/>
        </p:nvSpPr>
        <p:spPr>
          <a:xfrm>
            <a:off x="708628" y="1205124"/>
            <a:ext cx="79252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035DA9"/>
                </a:solidFill>
              </a:rPr>
              <a:t>https://</a:t>
            </a:r>
            <a:r>
              <a:rPr lang="en-GB" sz="3600" dirty="0" err="1">
                <a:solidFill>
                  <a:srgbClr val="035DA9"/>
                </a:solidFill>
              </a:rPr>
              <a:t>teachinglondoncomputing.org</a:t>
            </a:r>
            <a:r>
              <a:rPr lang="en-GB" sz="3600" dirty="0">
                <a:solidFill>
                  <a:srgbClr val="035DA9"/>
                </a:solidFill>
              </a:rPr>
              <a:t>/</a:t>
            </a:r>
            <a:r>
              <a:rPr lang="en-GB" sz="3600" dirty="0" err="1">
                <a:solidFill>
                  <a:srgbClr val="035DA9"/>
                </a:solidFill>
              </a:rPr>
              <a:t>artdesignmeeting</a:t>
            </a:r>
            <a:r>
              <a:rPr lang="en-GB" sz="3600" dirty="0">
                <a:solidFill>
                  <a:srgbClr val="035DA9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540960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4091" y="1574556"/>
            <a:ext cx="8521700" cy="3416300"/>
          </a:xfrm>
        </p:spPr>
        <p:txBody>
          <a:bodyPr/>
          <a:lstStyle/>
          <a:p>
            <a:pPr>
              <a:buNone/>
            </a:pPr>
            <a:r>
              <a:rPr lang="en-GB" sz="3200" dirty="0">
                <a:latin typeface="Ubuntu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Survey (10 mins) </a:t>
            </a:r>
            <a:r>
              <a:rPr lang="en-GB" sz="3200" dirty="0">
                <a:latin typeface="Ubuntu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GB" sz="3200" dirty="0" err="1">
                <a:latin typeface="Ubuntu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tinyurl.com</a:t>
            </a:r>
            <a:r>
              <a:rPr lang="en-GB" sz="3200" dirty="0">
                <a:latin typeface="Ubuntu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GB" sz="3200" dirty="0" err="1">
                <a:latin typeface="Ubuntu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QMULArt</a:t>
            </a:r>
            <a:endParaRPr lang="en-GB" sz="3200" dirty="0">
              <a:latin typeface="Ubuntu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GB" sz="3200" dirty="0">
                <a:latin typeface="Ubuntu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Who, when, where, what and how? </a:t>
            </a:r>
          </a:p>
          <a:p>
            <a:pPr>
              <a:buNone/>
            </a:pPr>
            <a:r>
              <a:rPr lang="en-GB" sz="3200" dirty="0">
                <a:latin typeface="Ubuntu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(35 mins activity)</a:t>
            </a:r>
          </a:p>
          <a:p>
            <a:pPr>
              <a:buNone/>
            </a:pPr>
            <a:endParaRPr lang="en-GB" dirty="0">
              <a:solidFill>
                <a:schemeClr val="bg1">
                  <a:lumMod val="75000"/>
                </a:schemeClr>
              </a:solidFill>
              <a:latin typeface="Ubuntu" panose="020B060402020202020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3FFD40-CFAF-482C-8211-8CA646161C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2300" y="550008"/>
            <a:ext cx="8521700" cy="573088"/>
          </a:xfrm>
        </p:spPr>
        <p:txBody>
          <a:bodyPr/>
          <a:lstStyle/>
          <a:p>
            <a:r>
              <a:rPr lang="en-GB" sz="3600" dirty="0">
                <a:latin typeface="Ubuntu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CPD do you need? </a:t>
            </a:r>
            <a:endParaRPr lang="en-GB" sz="3600" dirty="0">
              <a:latin typeface="Ubuntu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812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7"/>
          <p:cNvSpPr txBox="1"/>
          <p:nvPr/>
        </p:nvSpPr>
        <p:spPr>
          <a:xfrm>
            <a:off x="403125" y="361075"/>
            <a:ext cx="3917700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latin typeface="Ubuntu"/>
                <a:ea typeface="Ubuntu"/>
                <a:cs typeface="Ubuntu"/>
                <a:sym typeface="Ubuntu"/>
              </a:rPr>
              <a:t>Keep in touch</a:t>
            </a:r>
            <a:endParaRPr sz="3600" dirty="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67" name="Google Shape;167;p37"/>
          <p:cNvSpPr txBox="1"/>
          <p:nvPr/>
        </p:nvSpPr>
        <p:spPr>
          <a:xfrm>
            <a:off x="291825" y="1437100"/>
            <a:ext cx="6746700" cy="2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dirty="0">
                <a:latin typeface="Ubuntu"/>
                <a:ea typeface="Ubuntu"/>
                <a:cs typeface="Ubuntu"/>
                <a:sym typeface="Ubuntu"/>
              </a:rPr>
              <a:t>Website &amp; Newsletter sign-up:</a:t>
            </a:r>
            <a:r>
              <a:rPr lang="en-GB" sz="3000" dirty="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GB" sz="3000" u="sng" dirty="0" err="1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techpathways.london</a:t>
            </a:r>
            <a:endParaRPr sz="3000" dirty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dirty="0">
                <a:latin typeface="Ubuntu"/>
                <a:ea typeface="Ubuntu"/>
                <a:cs typeface="Ubuntu"/>
                <a:sym typeface="Ubuntu"/>
              </a:rPr>
              <a:t>Twitter:</a:t>
            </a:r>
            <a:r>
              <a:rPr lang="en-GB" sz="3000" dirty="0">
                <a:latin typeface="Ubuntu"/>
                <a:ea typeface="Ubuntu"/>
                <a:cs typeface="Ubuntu"/>
                <a:sym typeface="Ubuntu"/>
              </a:rPr>
              <a:t> </a:t>
            </a:r>
            <a:endParaRPr sz="3000" dirty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dirty="0">
                <a:latin typeface="Ubuntu"/>
                <a:ea typeface="Ubuntu"/>
                <a:cs typeface="Ubuntu"/>
                <a:sym typeface="Ubuntu"/>
              </a:rPr>
              <a:t>@</a:t>
            </a:r>
            <a:r>
              <a:rPr lang="en-GB" sz="3000" dirty="0" err="1">
                <a:latin typeface="Ubuntu"/>
                <a:ea typeface="Ubuntu"/>
                <a:cs typeface="Ubuntu"/>
                <a:sym typeface="Ubuntu"/>
              </a:rPr>
              <a:t>TechPathwaysLdn</a:t>
            </a:r>
            <a:endParaRPr lang="en-GB" sz="3000" dirty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dirty="0">
                <a:latin typeface="Ubuntu"/>
                <a:ea typeface="Ubuntu"/>
                <a:cs typeface="Ubuntu"/>
                <a:sym typeface="Ubuntu"/>
              </a:rPr>
              <a:t>@</a:t>
            </a:r>
            <a:r>
              <a:rPr lang="en-GB" sz="3000" dirty="0" err="1">
                <a:latin typeface="Ubuntu"/>
                <a:ea typeface="Ubuntu"/>
                <a:cs typeface="Ubuntu"/>
                <a:sym typeface="Ubuntu"/>
              </a:rPr>
              <a:t>TeachingLdnComputing</a:t>
            </a:r>
            <a:endParaRPr sz="3000" dirty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68" name="Google Shape;168;p37"/>
          <p:cNvPicPr preferRelativeResize="0"/>
          <p:nvPr/>
        </p:nvPicPr>
        <p:blipFill rotWithShape="1">
          <a:blip r:embed="rId4">
            <a:alphaModFix/>
          </a:blip>
          <a:srcRect t="14908" r="24276"/>
          <a:stretch/>
        </p:blipFill>
        <p:spPr>
          <a:xfrm>
            <a:off x="5104275" y="2120725"/>
            <a:ext cx="3917701" cy="2934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237</Words>
  <Application>Microsoft Office PowerPoint</Application>
  <PresentationFormat>On-screen Show (16:9)</PresentationFormat>
  <Paragraphs>38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Ubuntu</vt:lpstr>
      <vt:lpstr>Times New Roman</vt:lpstr>
      <vt:lpstr>Verdana</vt:lpstr>
      <vt:lpstr>Simple Light</vt:lpstr>
      <vt:lpstr>PowerPoint Presentation</vt:lpstr>
      <vt:lpstr>Days outline</vt:lpstr>
      <vt:lpstr>PowerPoint Presentation</vt:lpstr>
      <vt:lpstr>PowerPoint Presentation</vt:lpstr>
      <vt:lpstr>What CPD do you need?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</dc:creator>
  <cp:lastModifiedBy>Jane Lisa Waite</cp:lastModifiedBy>
  <cp:revision>11</cp:revision>
  <dcterms:modified xsi:type="dcterms:W3CDTF">2019-03-27T11:48:06Z</dcterms:modified>
</cp:coreProperties>
</file>