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407" r:id="rId3"/>
    <p:sldId id="32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62" autoAdjust="0"/>
    <p:restoredTop sz="86401" autoAdjust="0"/>
  </p:normalViewPr>
  <p:slideViewPr>
    <p:cSldViewPr snapToGrid="0">
      <p:cViewPr varScale="1">
        <p:scale>
          <a:sx n="52" d="100"/>
          <a:sy n="52" d="100"/>
        </p:scale>
        <p:origin x="54" y="8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885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cap="none" dirty="0">
              <a:solidFill>
                <a:srgbClr val="003565"/>
              </a:solidFill>
              <a:latin typeface="Calibri" panose="020F0502020204030204" pitchFamily="34" charset="0"/>
              <a:ea typeface="Ubuntu"/>
              <a:cs typeface="Calibri" panose="020F0502020204030204" pitchFamily="34" charset="0"/>
              <a:sym typeface="Ubunt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61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03/07/2017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10</a:t>
            </a:r>
          </a:p>
          <a:p>
            <a:r>
              <a:rPr lang="en-GB" dirty="0"/>
              <a:t>Programming for GCSE with Longer Tasks (Part 2)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Computing to GCSE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r>
              <a:rPr lang="en-GB" dirty="0"/>
              <a:t>In pairs discuss the Edexcel sample NEA scenario and the subroutines (procedures/functions) you both came up with for homework.</a:t>
            </a:r>
          </a:p>
          <a:p>
            <a:endParaRPr lang="en-GB" dirty="0"/>
          </a:p>
          <a:p>
            <a:r>
              <a:rPr lang="en-GB" dirty="0"/>
              <a:t>We will then discuss our thoughts as a class.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81540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599" y="1398090"/>
            <a:ext cx="11032565" cy="4200605"/>
          </a:xfrm>
        </p:spPr>
        <p:txBody>
          <a:bodyPr>
            <a:normAutofit/>
          </a:bodyPr>
          <a:lstStyle/>
          <a:p>
            <a:r>
              <a:rPr lang="en-GB" dirty="0"/>
              <a:t>Download the starter code and the SampleData2017.txt file.</a:t>
            </a:r>
          </a:p>
          <a:p>
            <a:r>
              <a:rPr lang="en-GB" dirty="0"/>
              <a:t>In pairs spend a few minutes familiarising yourselves with the code by reading and running it.</a:t>
            </a:r>
          </a:p>
          <a:p>
            <a:r>
              <a:rPr lang="en-GB" dirty="0"/>
              <a:t>Complete the program so that it meets the requirements outlined in the scenario.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24692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3650</TotalTime>
  <Words>98</Words>
  <Application>Microsoft Office PowerPoint</Application>
  <PresentationFormat>Widescreen</PresentationFormat>
  <Paragraphs>19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Ubuntu</vt:lpstr>
      <vt:lpstr>Office Theme</vt:lpstr>
      <vt:lpstr>Teaching Computing to GCSE</vt:lpstr>
      <vt:lpstr>Activity 1</vt:lpstr>
      <vt:lpstr>Activity 2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Hadwen-Bennett, Alex</cp:lastModifiedBy>
  <cp:revision>307</cp:revision>
  <dcterms:created xsi:type="dcterms:W3CDTF">2016-10-31T22:10:00Z</dcterms:created>
  <dcterms:modified xsi:type="dcterms:W3CDTF">2017-07-03T19:32:11Z</dcterms:modified>
</cp:coreProperties>
</file>