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11"/>
  </p:notesMasterIdLst>
  <p:sldIdLst>
    <p:sldId id="256" r:id="rId2"/>
    <p:sldId id="366" r:id="rId3"/>
    <p:sldId id="369" r:id="rId4"/>
    <p:sldId id="374" r:id="rId5"/>
    <p:sldId id="375" r:id="rId6"/>
    <p:sldId id="370" r:id="rId7"/>
    <p:sldId id="372" r:id="rId8"/>
    <p:sldId id="335" r:id="rId9"/>
    <p:sldId id="373" r:id="rId1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C6E8"/>
    <a:srgbClr val="5CB244"/>
    <a:srgbClr val="336699"/>
    <a:srgbClr val="FFCC33"/>
    <a:srgbClr val="387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F509225-CD33-4A39-B639-C469C047CB42}">
  <a:tblStyle styleId="{2F509225-CD33-4A39-B639-C469C047CB42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4" autoAdjust="0"/>
    <p:restoredTop sz="94660"/>
  </p:normalViewPr>
  <p:slideViewPr>
    <p:cSldViewPr snapToGrid="0">
      <p:cViewPr varScale="1">
        <p:scale>
          <a:sx n="83" d="100"/>
          <a:sy n="83" d="100"/>
        </p:scale>
        <p:origin x="9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100" b="0" i="0" u="none" strike="noStrike" cap="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1278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4991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5788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7410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3838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748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3182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9551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indent="-88900" algn="r">
              <a:buClr>
                <a:srgbClr val="000000"/>
              </a:buClr>
              <a:buFont typeface="Arial"/>
              <a:buNone/>
            </a:pPr>
            <a:endParaRPr lang="en-US"/>
          </a:p>
        </p:txBody>
      </p:sp>
      <p:sp>
        <p:nvSpPr>
          <p:cNvPr id="9" name="Shape 9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0" name="Shape 10"/>
          <p:cNvSpPr txBox="1"/>
          <p:nvPr/>
        </p:nvSpPr>
        <p:spPr>
          <a:xfrm>
            <a:off x="0" y="5118025"/>
            <a:ext cx="9144000" cy="17514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buNone/>
              <a:defRPr sz="3000" b="1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0" marR="0" lvl="1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0" marR="0" lvl="2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0" marR="0" lvl="3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0" marR="0" lvl="4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0" marR="0" lvl="5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0" marR="0" lvl="6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0" marR="0" lvl="7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0" marR="0" lvl="8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rgbClr val="FFFFFF"/>
              </a:buClr>
              <a:buSzPct val="100000"/>
              <a:buFont typeface="Ubuntu"/>
              <a:buNone/>
              <a:defRPr sz="300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/>
          <p:nvPr/>
        </p:nvSpPr>
        <p:spPr>
          <a:xfrm>
            <a:off x="94099" y="67712"/>
            <a:ext cx="8592699" cy="551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400" b="0" dirty="0">
                <a:solidFill>
                  <a:schemeClr val="lt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BBC MICRO:BIT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 dirty="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20" name="Shape 20"/>
          <p:cNvSpPr/>
          <p:nvPr/>
        </p:nvSpPr>
        <p:spPr>
          <a:xfrm rot="5400000">
            <a:off x="8832605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1" name="Shape 21"/>
          <p:cNvSpPr/>
          <p:nvPr/>
        </p:nvSpPr>
        <p:spPr>
          <a:xfrm rot="-5400000">
            <a:off x="-21449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3" name="Shape 23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 1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/>
          <p:nvPr/>
        </p:nvSpPr>
        <p:spPr>
          <a:xfrm>
            <a:off x="100" y="0"/>
            <a:ext cx="9144000" cy="683699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9" name="Shape 29"/>
          <p:cNvSpPr/>
          <p:nvPr/>
        </p:nvSpPr>
        <p:spPr>
          <a:xfrm rot="5400000">
            <a:off x="8832577" y="6553689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30"/>
          <p:cNvSpPr/>
          <p:nvPr/>
        </p:nvSpPr>
        <p:spPr>
          <a:xfrm rot="-5400000">
            <a:off x="-21543" y="6553567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475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Questrial"/>
              <a:buNone/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200" dirty="0">
                <a:solidFill>
                  <a:schemeClr val="lt1"/>
                </a:solidFill>
              </a:rPr>
              <a:t>Lesson 4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2800" dirty="0">
                <a:solidFill>
                  <a:schemeClr val="lt1"/>
                </a:solidFill>
              </a:rPr>
              <a:t>Accelerometer</a:t>
            </a:r>
          </a:p>
        </p:txBody>
      </p:sp>
      <p:sp>
        <p:nvSpPr>
          <p:cNvPr id="7" name="Shape 367"/>
          <p:cNvSpPr/>
          <p:nvPr/>
        </p:nvSpPr>
        <p:spPr>
          <a:xfrm>
            <a:off x="587837" y="1301825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8" name="Picture 14" descr="https://az742082.vo.msecnd.net/pub/jcjojcr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36" y="862849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az742082.vo.msecnd.net/pub/tntuvxh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983" y="862848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avatars3.githubusercontent.com/u/15104236?v=3&amp;s=4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27" y="2480644"/>
            <a:ext cx="3241594" cy="32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Gestures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1204358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The in built accelerometer can be used to detect movement and direction. This allows the micro:bit to recognise the following gestures.</a:t>
            </a:r>
          </a:p>
        </p:txBody>
      </p:sp>
      <p:sp>
        <p:nvSpPr>
          <p:cNvPr id="34" name="Shape 169"/>
          <p:cNvSpPr/>
          <p:nvPr/>
        </p:nvSpPr>
        <p:spPr>
          <a:xfrm>
            <a:off x="6779171" y="2303361"/>
            <a:ext cx="1988769" cy="2410529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up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down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left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right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face up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face down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shake</a:t>
            </a:r>
          </a:p>
        </p:txBody>
      </p:sp>
      <p:sp>
        <p:nvSpPr>
          <p:cNvPr id="7" name="Shape 169"/>
          <p:cNvSpPr/>
          <p:nvPr/>
        </p:nvSpPr>
        <p:spPr>
          <a:xfrm>
            <a:off x="376040" y="2303361"/>
            <a:ext cx="6266498" cy="1204358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example program displays a happy face if the micro:bit is facing up, otherwise it displays a sad face. Try it for yourself.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354" y="3737577"/>
            <a:ext cx="4772025" cy="1952625"/>
          </a:xfrm>
          <a:prstGeom prst="rect">
            <a:avLst/>
          </a:prstGeom>
        </p:spPr>
      </p:pic>
      <p:sp>
        <p:nvSpPr>
          <p:cNvPr id="9" name="Shape 169"/>
          <p:cNvSpPr/>
          <p:nvPr/>
        </p:nvSpPr>
        <p:spPr>
          <a:xfrm>
            <a:off x="376040" y="3643537"/>
            <a:ext cx="6266498" cy="2046665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417733495"/>
      </p:ext>
    </p:extLst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4.1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85711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Create a program that will show different images when different gestures are detected. Use this code as a starting point: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1" y="3936734"/>
            <a:ext cx="8391900" cy="2255722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62" y="2000831"/>
            <a:ext cx="4235054" cy="1717833"/>
          </a:xfrm>
          <a:prstGeom prst="rect">
            <a:avLst/>
          </a:prstGeom>
        </p:spPr>
      </p:pic>
      <p:sp>
        <p:nvSpPr>
          <p:cNvPr id="6" name="Shape 169"/>
          <p:cNvSpPr/>
          <p:nvPr/>
        </p:nvSpPr>
        <p:spPr>
          <a:xfrm>
            <a:off x="376041" y="1957462"/>
            <a:ext cx="8391899" cy="1862184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981421882"/>
      </p:ext>
    </p:extLst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4.2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0" y="983259"/>
            <a:ext cx="8420715" cy="914989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You are going to create a rock, paper, scissors game using your micro:bit. The first thing you need to do is design the images.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33244"/>
              </p:ext>
            </p:extLst>
          </p:nvPr>
        </p:nvGraphicFramePr>
        <p:xfrm>
          <a:off x="3583259" y="2418808"/>
          <a:ext cx="2006275" cy="185420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401255">
                  <a:extLst>
                    <a:ext uri="{9D8B030D-6E8A-4147-A177-3AD203B41FA5}">
                      <a16:colId xmlns:a16="http://schemas.microsoft.com/office/drawing/2014/main" val="29427197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41134955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78532358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133591204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703216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6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7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877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01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626975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711631"/>
              </p:ext>
            </p:extLst>
          </p:nvPr>
        </p:nvGraphicFramePr>
        <p:xfrm>
          <a:off x="1232567" y="2418806"/>
          <a:ext cx="2006275" cy="185420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401255">
                  <a:extLst>
                    <a:ext uri="{9D8B030D-6E8A-4147-A177-3AD203B41FA5}">
                      <a16:colId xmlns:a16="http://schemas.microsoft.com/office/drawing/2014/main" val="29427197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41134955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78532358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133591204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703216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6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7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877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01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626975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206452"/>
              </p:ext>
            </p:extLst>
          </p:nvPr>
        </p:nvGraphicFramePr>
        <p:xfrm>
          <a:off x="5933951" y="2418808"/>
          <a:ext cx="2006275" cy="185420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401255">
                  <a:extLst>
                    <a:ext uri="{9D8B030D-6E8A-4147-A177-3AD203B41FA5}">
                      <a16:colId xmlns:a16="http://schemas.microsoft.com/office/drawing/2014/main" val="29427197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41134955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78532358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133591204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703216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6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7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877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01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626975"/>
                  </a:ext>
                </a:extLst>
              </a:tr>
            </a:tbl>
          </a:graphicData>
        </a:graphic>
      </p:graphicFrame>
      <p:sp>
        <p:nvSpPr>
          <p:cNvPr id="9" name="Shape 169"/>
          <p:cNvSpPr/>
          <p:nvPr/>
        </p:nvSpPr>
        <p:spPr>
          <a:xfrm>
            <a:off x="1232567" y="1974572"/>
            <a:ext cx="2006275" cy="419703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Rock</a:t>
            </a:r>
          </a:p>
        </p:txBody>
      </p:sp>
      <p:sp>
        <p:nvSpPr>
          <p:cNvPr id="10" name="Shape 169"/>
          <p:cNvSpPr/>
          <p:nvPr/>
        </p:nvSpPr>
        <p:spPr>
          <a:xfrm>
            <a:off x="3583259" y="1974573"/>
            <a:ext cx="2006275" cy="419703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Paper</a:t>
            </a:r>
          </a:p>
        </p:txBody>
      </p:sp>
      <p:sp>
        <p:nvSpPr>
          <p:cNvPr id="11" name="Shape 169"/>
          <p:cNvSpPr/>
          <p:nvPr/>
        </p:nvSpPr>
        <p:spPr>
          <a:xfrm>
            <a:off x="5933951" y="1974572"/>
            <a:ext cx="2006275" cy="419703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Scissors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630492"/>
              </p:ext>
            </p:extLst>
          </p:nvPr>
        </p:nvGraphicFramePr>
        <p:xfrm>
          <a:off x="3583259" y="4411583"/>
          <a:ext cx="2006275" cy="185420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401255">
                  <a:extLst>
                    <a:ext uri="{9D8B030D-6E8A-4147-A177-3AD203B41FA5}">
                      <a16:colId xmlns:a16="http://schemas.microsoft.com/office/drawing/2014/main" val="29427197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41134955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78532358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133591204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703216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6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7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877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01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626975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427795"/>
              </p:ext>
            </p:extLst>
          </p:nvPr>
        </p:nvGraphicFramePr>
        <p:xfrm>
          <a:off x="1232567" y="4411581"/>
          <a:ext cx="2006275" cy="185420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401255">
                  <a:extLst>
                    <a:ext uri="{9D8B030D-6E8A-4147-A177-3AD203B41FA5}">
                      <a16:colId xmlns:a16="http://schemas.microsoft.com/office/drawing/2014/main" val="29427197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41134955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78532358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133591204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703216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6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7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877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01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626975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083527"/>
              </p:ext>
            </p:extLst>
          </p:nvPr>
        </p:nvGraphicFramePr>
        <p:xfrm>
          <a:off x="5933951" y="4411583"/>
          <a:ext cx="2006275" cy="185420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401255">
                  <a:extLst>
                    <a:ext uri="{9D8B030D-6E8A-4147-A177-3AD203B41FA5}">
                      <a16:colId xmlns:a16="http://schemas.microsoft.com/office/drawing/2014/main" val="29427197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41134955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78532358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133591204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703216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6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7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877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01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626975"/>
                  </a:ext>
                </a:extLst>
              </a:tr>
            </a:tbl>
          </a:graphicData>
        </a:graphic>
      </p:graphicFrame>
      <p:sp>
        <p:nvSpPr>
          <p:cNvPr id="16" name="Shape 169"/>
          <p:cNvSpPr/>
          <p:nvPr/>
        </p:nvSpPr>
        <p:spPr>
          <a:xfrm rot="16200000">
            <a:off x="80941" y="3136054"/>
            <a:ext cx="1854200" cy="419703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Shade in</a:t>
            </a:r>
          </a:p>
        </p:txBody>
      </p:sp>
      <p:sp>
        <p:nvSpPr>
          <p:cNvPr id="17" name="Shape 169"/>
          <p:cNvSpPr/>
          <p:nvPr/>
        </p:nvSpPr>
        <p:spPr>
          <a:xfrm rot="16200000">
            <a:off x="87853" y="5121917"/>
            <a:ext cx="1840375" cy="419703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b="1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Values 0-9</a:t>
            </a:r>
          </a:p>
        </p:txBody>
      </p:sp>
    </p:spTree>
    <p:extLst>
      <p:ext uri="{BB962C8B-B14F-4D97-AF65-F5344CB8AC3E}">
        <p14:creationId xmlns:p14="http://schemas.microsoft.com/office/powerpoint/2010/main" val="2198194270"/>
      </p:ext>
    </p:extLst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4.3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0" y="983259"/>
            <a:ext cx="8420715" cy="914989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is the incomplete code for the rock, paper, scissors game. You need to replace the comments with appropriate lines of code.</a:t>
            </a:r>
          </a:p>
        </p:txBody>
      </p:sp>
      <p:sp>
        <p:nvSpPr>
          <p:cNvPr id="14" name="Shape 169"/>
          <p:cNvSpPr/>
          <p:nvPr/>
        </p:nvSpPr>
        <p:spPr>
          <a:xfrm>
            <a:off x="376041" y="4298279"/>
            <a:ext cx="8420714" cy="1986772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0" y="2018065"/>
            <a:ext cx="8420714" cy="2160397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10" y="2058255"/>
            <a:ext cx="4353754" cy="208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55102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Accelerometer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88971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The accelerometer can be used to detect precise movement along three axes:</a:t>
            </a:r>
          </a:p>
        </p:txBody>
      </p:sp>
      <p:sp>
        <p:nvSpPr>
          <p:cNvPr id="34" name="Shape 169"/>
          <p:cNvSpPr/>
          <p:nvPr/>
        </p:nvSpPr>
        <p:spPr>
          <a:xfrm>
            <a:off x="376041" y="1977540"/>
            <a:ext cx="8391900" cy="116505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X – tilting from left to right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Y – tilting forwards and backwards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Z – moving up and down</a:t>
            </a:r>
          </a:p>
        </p:txBody>
      </p:sp>
      <p:sp>
        <p:nvSpPr>
          <p:cNvPr id="8" name="Shape 169"/>
          <p:cNvSpPr/>
          <p:nvPr/>
        </p:nvSpPr>
        <p:spPr>
          <a:xfrm>
            <a:off x="376041" y="3270312"/>
            <a:ext cx="8391900" cy="54494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When the reading is 0 you are “level” along that axis.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241" y="3963994"/>
            <a:ext cx="3695700" cy="2381250"/>
          </a:xfrm>
          <a:prstGeom prst="rect">
            <a:avLst/>
          </a:prstGeom>
        </p:spPr>
      </p:pic>
      <p:sp>
        <p:nvSpPr>
          <p:cNvPr id="10" name="Shape 169"/>
          <p:cNvSpPr/>
          <p:nvPr/>
        </p:nvSpPr>
        <p:spPr>
          <a:xfrm>
            <a:off x="376041" y="3942975"/>
            <a:ext cx="4469228" cy="1448832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program acts like a basic spirit level. Displaying – if the micro:bit is level, &lt; if it is tilted to the left and &gt; if it is titled to the right.</a:t>
            </a:r>
          </a:p>
        </p:txBody>
      </p:sp>
      <p:sp>
        <p:nvSpPr>
          <p:cNvPr id="11" name="Shape 169"/>
          <p:cNvSpPr/>
          <p:nvPr/>
        </p:nvSpPr>
        <p:spPr>
          <a:xfrm>
            <a:off x="4971393" y="3942974"/>
            <a:ext cx="3787824" cy="238125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sp>
        <p:nvSpPr>
          <p:cNvPr id="12" name="Shape 169"/>
          <p:cNvSpPr/>
          <p:nvPr/>
        </p:nvSpPr>
        <p:spPr>
          <a:xfrm>
            <a:off x="367317" y="5517320"/>
            <a:ext cx="4477952" cy="54494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Try it out for yourself.</a:t>
            </a:r>
          </a:p>
        </p:txBody>
      </p:sp>
    </p:spTree>
    <p:extLst>
      <p:ext uri="{BB962C8B-B14F-4D97-AF65-F5344CB8AC3E}">
        <p14:creationId xmlns:p14="http://schemas.microsoft.com/office/powerpoint/2010/main" val="3922908521"/>
      </p:ext>
    </p:extLst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Running Time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88971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The micro:bit keeps track of the amount of time it has been running.</a:t>
            </a:r>
          </a:p>
        </p:txBody>
      </p:sp>
      <p:sp>
        <p:nvSpPr>
          <p:cNvPr id="34" name="Shape 169"/>
          <p:cNvSpPr/>
          <p:nvPr/>
        </p:nvSpPr>
        <p:spPr>
          <a:xfrm>
            <a:off x="376041" y="1977540"/>
            <a:ext cx="8391900" cy="116505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example program has a while loop that will keep running until button a is pressed. The running time is then calculated in seconds and displayed on the screen.</a:t>
            </a:r>
          </a:p>
        </p:txBody>
      </p:sp>
      <p:sp>
        <p:nvSpPr>
          <p:cNvPr id="10" name="Shape 169"/>
          <p:cNvSpPr/>
          <p:nvPr/>
        </p:nvSpPr>
        <p:spPr>
          <a:xfrm>
            <a:off x="376041" y="3270312"/>
            <a:ext cx="4011676" cy="954236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The break command is used to break out of a loop.</a:t>
            </a:r>
          </a:p>
        </p:txBody>
      </p:sp>
      <p:sp>
        <p:nvSpPr>
          <p:cNvPr id="11" name="Shape 169"/>
          <p:cNvSpPr/>
          <p:nvPr/>
        </p:nvSpPr>
        <p:spPr>
          <a:xfrm>
            <a:off x="4487917" y="3270312"/>
            <a:ext cx="4280024" cy="238125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sp>
        <p:nvSpPr>
          <p:cNvPr id="12" name="Shape 169"/>
          <p:cNvSpPr/>
          <p:nvPr/>
        </p:nvSpPr>
        <p:spPr>
          <a:xfrm>
            <a:off x="376041" y="4349592"/>
            <a:ext cx="4011676" cy="54494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Try it out for yourself.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1" y="3375087"/>
            <a:ext cx="40957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5998"/>
      </p:ext>
    </p:extLst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4.4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8"/>
            <a:ext cx="8391900" cy="1286975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is the incomplete code for a game. The aim is to hold the micro:bit level for as long as possible. It’s incomplete, you need to replace the comments with appropriate lines of code.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50" y="2569792"/>
            <a:ext cx="4124325" cy="3352800"/>
          </a:xfrm>
          <a:prstGeom prst="rect">
            <a:avLst/>
          </a:prstGeom>
        </p:spPr>
      </p:pic>
      <p:sp>
        <p:nvSpPr>
          <p:cNvPr id="19" name="Shape 169"/>
          <p:cNvSpPr/>
          <p:nvPr/>
        </p:nvSpPr>
        <p:spPr>
          <a:xfrm>
            <a:off x="4571991" y="2423180"/>
            <a:ext cx="4195950" cy="3769275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20" name="Shape 169"/>
          <p:cNvSpPr/>
          <p:nvPr/>
        </p:nvSpPr>
        <p:spPr>
          <a:xfrm>
            <a:off x="376041" y="2423179"/>
            <a:ext cx="4195950" cy="3769275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615990068"/>
      </p:ext>
    </p:extLst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Extension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561762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Change the sensitivity of the game to make it harder.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1" y="1660634"/>
            <a:ext cx="8391900" cy="4531822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</p:spTree>
    <p:extLst>
      <p:ext uri="{BB962C8B-B14F-4D97-AF65-F5344CB8AC3E}">
        <p14:creationId xmlns:p14="http://schemas.microsoft.com/office/powerpoint/2010/main" val="2671770684"/>
      </p:ext>
    </p:extLst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1009</TotalTime>
  <Words>388</Words>
  <Application>Microsoft Office PowerPoint</Application>
  <PresentationFormat>On-screen Show (4:3)</PresentationFormat>
  <Paragraphs>44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Century Gothic</vt:lpstr>
      <vt:lpstr>PT Sans</vt:lpstr>
      <vt:lpstr>Questrial</vt:lpstr>
      <vt:lpstr>Ubuntu</vt:lpstr>
      <vt:lpstr>Custom Design</vt:lpstr>
      <vt:lpstr>Lesson 4</vt:lpstr>
      <vt:lpstr>Gestures</vt:lpstr>
      <vt:lpstr>Activity 4.1</vt:lpstr>
      <vt:lpstr>Activity 4.2</vt:lpstr>
      <vt:lpstr>Activity 4.3</vt:lpstr>
      <vt:lpstr>Accelerometer</vt:lpstr>
      <vt:lpstr>Running Time</vt:lpstr>
      <vt:lpstr>Activity 4.4</vt:lpstr>
      <vt:lpstr>Extension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1</dc:title>
  <dc:creator>Alex</dc:creator>
  <cp:lastModifiedBy>Alex Hadwen-Bennett</cp:lastModifiedBy>
  <cp:revision>117</cp:revision>
  <dcterms:modified xsi:type="dcterms:W3CDTF">2016-05-25T21:49:58Z</dcterms:modified>
</cp:coreProperties>
</file>