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65" autoAdjust="0"/>
    <p:restoredTop sz="86401" autoAdjust="0"/>
  </p:normalViewPr>
  <p:slideViewPr>
    <p:cSldViewPr snapToGrid="0">
      <p:cViewPr varScale="1">
        <p:scale>
          <a:sx n="54" d="100"/>
          <a:sy n="54" d="100"/>
        </p:scale>
        <p:origin x="331" y="29"/>
      </p:cViewPr>
      <p:guideLst/>
    </p:cSldViewPr>
  </p:slideViewPr>
  <p:outlineViewPr>
    <p:cViewPr>
      <p:scale>
        <a:sx n="33" d="100"/>
        <a:sy n="33" d="100"/>
      </p:scale>
      <p:origin x="0" y="-73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14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158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382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97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99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14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4694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073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8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286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35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163A2-8A31-4022-8992-BEEBC84E5A8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DE5B3-351C-4680-B47B-C2DEF1236F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54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22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3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10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760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11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929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12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141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13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764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14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9049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15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71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16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036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17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300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18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161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19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1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23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306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21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145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31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56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211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24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432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25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5175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5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13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6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0527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7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146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8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843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0" i="0" u="none" strike="noStrike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9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433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Widescreen</PresentationFormat>
  <Paragraphs>21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22 </vt:lpstr>
      <vt:lpstr>23 </vt:lpstr>
      <vt:lpstr>24 </vt:lpstr>
      <vt:lpstr>25 </vt:lpstr>
      <vt:lpstr>5 </vt:lpstr>
      <vt:lpstr>6 </vt:lpstr>
      <vt:lpstr>7 </vt:lpstr>
      <vt:lpstr>8 </vt:lpstr>
      <vt:lpstr>9 </vt:lpstr>
      <vt:lpstr>10 </vt:lpstr>
      <vt:lpstr>11 </vt:lpstr>
      <vt:lpstr>12 </vt:lpstr>
      <vt:lpstr>13 </vt:lpstr>
      <vt:lpstr>14 </vt:lpstr>
      <vt:lpstr>15 </vt:lpstr>
      <vt:lpstr>16 </vt:lpstr>
      <vt:lpstr>17 </vt:lpstr>
      <vt:lpstr>18 </vt:lpstr>
      <vt:lpstr>19 </vt:lpstr>
      <vt:lpstr>21 </vt:lpstr>
      <vt:lpstr>31 </vt:lpstr>
      <vt:lpstr>PowerPoint Presentation</vt:lpstr>
    </vt:vector>
  </TitlesOfParts>
  <Company>King's College London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 </dc:title>
  <dc:creator>Sentance, Sue</dc:creator>
  <cp:lastModifiedBy>Sentance, Sue</cp:lastModifiedBy>
  <cp:revision>1</cp:revision>
  <dcterms:created xsi:type="dcterms:W3CDTF">2017-01-26T15:48:42Z</dcterms:created>
  <dcterms:modified xsi:type="dcterms:W3CDTF">2017-01-26T15:49:02Z</dcterms:modified>
</cp:coreProperties>
</file>