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8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59" d="100"/>
          <a:sy n="59" d="100"/>
        </p:scale>
        <p:origin x="1430" y="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D58D7-E6A1-A646-AE42-D49326B50886}" type="datetimeFigureOut">
              <a:rPr lang="en-US" smtClean="0"/>
              <a:t>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531DD-CF87-ED46-9DF6-86E21F77C6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63859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D58D7-E6A1-A646-AE42-D49326B50886}" type="datetimeFigureOut">
              <a:rPr lang="en-US" smtClean="0"/>
              <a:t>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531DD-CF87-ED46-9DF6-86E21F77C6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74300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D58D7-E6A1-A646-AE42-D49326B50886}" type="datetimeFigureOut">
              <a:rPr lang="en-US" smtClean="0"/>
              <a:t>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531DD-CF87-ED46-9DF6-86E21F77C6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908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D58D7-E6A1-A646-AE42-D49326B50886}" type="datetimeFigureOut">
              <a:rPr lang="en-US" smtClean="0"/>
              <a:t>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531DD-CF87-ED46-9DF6-86E21F77C6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12847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D58D7-E6A1-A646-AE42-D49326B50886}" type="datetimeFigureOut">
              <a:rPr lang="en-US" smtClean="0"/>
              <a:t>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531DD-CF87-ED46-9DF6-86E21F77C6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98550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D58D7-E6A1-A646-AE42-D49326B50886}" type="datetimeFigureOut">
              <a:rPr lang="en-US" smtClean="0"/>
              <a:t>1/29/2017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531DD-CF87-ED46-9DF6-86E21F77C6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5305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D58D7-E6A1-A646-AE42-D49326B50886}" type="datetimeFigureOut">
              <a:rPr lang="en-US" smtClean="0"/>
              <a:t>1/29/2017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531DD-CF87-ED46-9DF6-86E21F77C6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49876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D58D7-E6A1-A646-AE42-D49326B50886}" type="datetimeFigureOut">
              <a:rPr lang="en-US" smtClean="0"/>
              <a:t>1/29/2017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531DD-CF87-ED46-9DF6-86E21F77C6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40099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D58D7-E6A1-A646-AE42-D49326B50886}" type="datetimeFigureOut">
              <a:rPr lang="en-US" smtClean="0"/>
              <a:t>1/29/2017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531DD-CF87-ED46-9DF6-86E21F77C6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63148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D58D7-E6A1-A646-AE42-D49326B50886}" type="datetimeFigureOut">
              <a:rPr lang="en-US" smtClean="0"/>
              <a:t>1/29/2017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531DD-CF87-ED46-9DF6-86E21F77C6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4951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D58D7-E6A1-A646-AE42-D49326B50886}" type="datetimeFigureOut">
              <a:rPr lang="en-US" smtClean="0"/>
              <a:t>1/29/2017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531DD-CF87-ED46-9DF6-86E21F77C6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0764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9D58D7-E6A1-A646-AE42-D49326B50886}" type="datetimeFigureOut">
              <a:rPr lang="en-US" smtClean="0"/>
              <a:t>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C531DD-CF87-ED46-9DF6-86E21F77C6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8162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310661" y="1428868"/>
            <a:ext cx="14966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0" dirty="0" smtClean="0"/>
              <a:t>1</a:t>
            </a:r>
            <a:endParaRPr lang="en-US" sz="20000" dirty="0"/>
          </a:p>
        </p:txBody>
      </p:sp>
    </p:spTree>
    <p:extLst>
      <p:ext uri="{BB962C8B-B14F-4D97-AF65-F5344CB8AC3E}">
        <p14:creationId xmlns:p14="http://schemas.microsoft.com/office/powerpoint/2010/main" val="9979373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310661" y="1428868"/>
            <a:ext cx="14966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0" dirty="0" smtClean="0"/>
              <a:t>0</a:t>
            </a:r>
            <a:endParaRPr lang="en-US" sz="20000" dirty="0"/>
          </a:p>
        </p:txBody>
      </p:sp>
    </p:spTree>
    <p:extLst>
      <p:ext uri="{BB962C8B-B14F-4D97-AF65-F5344CB8AC3E}">
        <p14:creationId xmlns:p14="http://schemas.microsoft.com/office/powerpoint/2010/main" val="12028358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</Words>
  <Application>Microsoft Office PowerPoint</Application>
  <PresentationFormat>On-screen Show (4:3)</PresentationFormat>
  <Paragraphs>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PowerPoint Presentation</vt:lpstr>
      <vt:lpstr>PowerPoint Presentation</vt:lpstr>
    </vt:vector>
  </TitlesOfParts>
  <Company>Anglia Ruskin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Sue Sentance</dc:creator>
  <cp:lastModifiedBy>Sentance, Sue</cp:lastModifiedBy>
  <cp:revision>1</cp:revision>
  <dcterms:created xsi:type="dcterms:W3CDTF">2012-03-22T10:39:41Z</dcterms:created>
  <dcterms:modified xsi:type="dcterms:W3CDTF">2017-01-29T21:11:37Z</dcterms:modified>
</cp:coreProperties>
</file>