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9" d="100"/>
          <a:sy n="59" d="100"/>
        </p:scale>
        <p:origin x="1430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D58D7-E6A1-A646-AE42-D49326B50886}" type="datetimeFigureOut">
              <a:rPr lang="en-US" smtClean="0"/>
              <a:t>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1DD-CF87-ED46-9DF6-86E21F77C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3859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D58D7-E6A1-A646-AE42-D49326B50886}" type="datetimeFigureOut">
              <a:rPr lang="en-US" smtClean="0"/>
              <a:t>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1DD-CF87-ED46-9DF6-86E21F77C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430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D58D7-E6A1-A646-AE42-D49326B50886}" type="datetimeFigureOut">
              <a:rPr lang="en-US" smtClean="0"/>
              <a:t>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1DD-CF87-ED46-9DF6-86E21F77C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908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D58D7-E6A1-A646-AE42-D49326B50886}" type="datetimeFigureOut">
              <a:rPr lang="en-US" smtClean="0"/>
              <a:t>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1DD-CF87-ED46-9DF6-86E21F77C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284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D58D7-E6A1-A646-AE42-D49326B50886}" type="datetimeFigureOut">
              <a:rPr lang="en-US" smtClean="0"/>
              <a:t>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1DD-CF87-ED46-9DF6-86E21F77C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855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D58D7-E6A1-A646-AE42-D49326B50886}" type="datetimeFigureOut">
              <a:rPr lang="en-US" smtClean="0"/>
              <a:t>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1DD-CF87-ED46-9DF6-86E21F77C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30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D58D7-E6A1-A646-AE42-D49326B50886}" type="datetimeFigureOut">
              <a:rPr lang="en-US" smtClean="0"/>
              <a:t>1/29/2017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1DD-CF87-ED46-9DF6-86E21F77C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9876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D58D7-E6A1-A646-AE42-D49326B50886}" type="datetimeFigureOut">
              <a:rPr lang="en-US" smtClean="0"/>
              <a:t>1/29/2017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1DD-CF87-ED46-9DF6-86E21F77C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0099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D58D7-E6A1-A646-AE42-D49326B50886}" type="datetimeFigureOut">
              <a:rPr lang="en-US" smtClean="0"/>
              <a:t>1/29/2017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1DD-CF87-ED46-9DF6-86E21F77C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314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D58D7-E6A1-A646-AE42-D49326B50886}" type="datetimeFigureOut">
              <a:rPr lang="en-US" smtClean="0"/>
              <a:t>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1DD-CF87-ED46-9DF6-86E21F77C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4951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D58D7-E6A1-A646-AE42-D49326B50886}" type="datetimeFigureOut">
              <a:rPr lang="en-US" smtClean="0"/>
              <a:t>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1DD-CF87-ED46-9DF6-86E21F77C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764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D58D7-E6A1-A646-AE42-D49326B50886}" type="datetimeFigureOut">
              <a:rPr lang="en-US" smtClean="0"/>
              <a:t>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C531DD-CF87-ED46-9DF6-86E21F77C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16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3900230" y="2903096"/>
            <a:ext cx="907031" cy="975259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835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4807261" y="1960469"/>
            <a:ext cx="907031" cy="975259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Oval 2"/>
          <p:cNvSpPr/>
          <p:nvPr/>
        </p:nvSpPr>
        <p:spPr>
          <a:xfrm>
            <a:off x="3145600" y="3531785"/>
            <a:ext cx="907031" cy="975259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6248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4823605" y="1733665"/>
            <a:ext cx="907031" cy="975259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Oval 2"/>
          <p:cNvSpPr/>
          <p:nvPr/>
        </p:nvSpPr>
        <p:spPr>
          <a:xfrm>
            <a:off x="2692084" y="1733665"/>
            <a:ext cx="907031" cy="975259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4823605" y="4154084"/>
            <a:ext cx="907031" cy="975259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2617726" y="4154084"/>
            <a:ext cx="907031" cy="975259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1732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4807261" y="3706844"/>
            <a:ext cx="907031" cy="975259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Oval 2"/>
          <p:cNvSpPr/>
          <p:nvPr/>
        </p:nvSpPr>
        <p:spPr>
          <a:xfrm>
            <a:off x="3145600" y="3735889"/>
            <a:ext cx="907031" cy="975259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4823605" y="5152004"/>
            <a:ext cx="907031" cy="975259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3161944" y="5181049"/>
            <a:ext cx="907031" cy="975259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4755577" y="1024244"/>
            <a:ext cx="907031" cy="975259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3093916" y="1053289"/>
            <a:ext cx="907031" cy="975259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771921" y="2469404"/>
            <a:ext cx="907031" cy="975259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3110260" y="2498449"/>
            <a:ext cx="907031" cy="975259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8154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3446701" y="3706844"/>
            <a:ext cx="907031" cy="975259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Oval 2"/>
          <p:cNvSpPr/>
          <p:nvPr/>
        </p:nvSpPr>
        <p:spPr>
          <a:xfrm>
            <a:off x="1785040" y="3735889"/>
            <a:ext cx="907031" cy="975259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3463045" y="5152004"/>
            <a:ext cx="907031" cy="975259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1801384" y="5181049"/>
            <a:ext cx="907031" cy="975259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3395017" y="1024244"/>
            <a:ext cx="907031" cy="975259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1733356" y="1053289"/>
            <a:ext cx="907031" cy="975259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3411361" y="2469404"/>
            <a:ext cx="907031" cy="975259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1749700" y="2498449"/>
            <a:ext cx="907031" cy="975259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6546981" y="3632444"/>
            <a:ext cx="907031" cy="975259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4885320" y="3661489"/>
            <a:ext cx="907031" cy="975259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6563325" y="5077604"/>
            <a:ext cx="907031" cy="975259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4901664" y="5106649"/>
            <a:ext cx="907031" cy="975259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6495297" y="949844"/>
            <a:ext cx="907031" cy="975259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4833636" y="978889"/>
            <a:ext cx="907031" cy="975259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6511641" y="2395004"/>
            <a:ext cx="907031" cy="975259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Oval 16"/>
          <p:cNvSpPr/>
          <p:nvPr/>
        </p:nvSpPr>
        <p:spPr>
          <a:xfrm>
            <a:off x="4849980" y="2424049"/>
            <a:ext cx="907031" cy="975259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722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On-screen Show (4:3)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Anglia Ruskin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Sue Sentance</dc:creator>
  <cp:lastModifiedBy>Sentance, Sue</cp:lastModifiedBy>
  <cp:revision>2</cp:revision>
  <cp:lastPrinted>2012-03-22T10:41:29Z</cp:lastPrinted>
  <dcterms:created xsi:type="dcterms:W3CDTF">2012-03-22T10:39:41Z</dcterms:created>
  <dcterms:modified xsi:type="dcterms:W3CDTF">2017-01-29T21:11:56Z</dcterms:modified>
</cp:coreProperties>
</file>