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9144000" cy="6858000"/>
  <p:notesSz cx="6858000" cy="9144000"/>
  <p:defaultTextStyle>
    <a:lvl1pPr>
      <a:defRPr sz="2400">
        <a:solidFill>
          <a:srgbClr val="0000FF"/>
        </a:solidFill>
        <a:latin typeface="Times New Roman"/>
        <a:ea typeface="Times New Roman"/>
        <a:cs typeface="Times New Roman"/>
        <a:sym typeface="Times New Roman"/>
      </a:defRPr>
    </a:lvl1pPr>
    <a:lvl2pPr indent="457200">
      <a:defRPr sz="2400">
        <a:solidFill>
          <a:srgbClr val="0000FF"/>
        </a:solidFill>
        <a:latin typeface="Times New Roman"/>
        <a:ea typeface="Times New Roman"/>
        <a:cs typeface="Times New Roman"/>
        <a:sym typeface="Times New Roman"/>
      </a:defRPr>
    </a:lvl2pPr>
    <a:lvl3pPr indent="914400">
      <a:defRPr sz="2400">
        <a:solidFill>
          <a:srgbClr val="0000FF"/>
        </a:solidFill>
        <a:latin typeface="Times New Roman"/>
        <a:ea typeface="Times New Roman"/>
        <a:cs typeface="Times New Roman"/>
        <a:sym typeface="Times New Roman"/>
      </a:defRPr>
    </a:lvl3pPr>
    <a:lvl4pPr indent="1371600">
      <a:defRPr sz="2400">
        <a:solidFill>
          <a:srgbClr val="0000FF"/>
        </a:solidFill>
        <a:latin typeface="Times New Roman"/>
        <a:ea typeface="Times New Roman"/>
        <a:cs typeface="Times New Roman"/>
        <a:sym typeface="Times New Roman"/>
      </a:defRPr>
    </a:lvl4pPr>
    <a:lvl5pPr indent="1828800">
      <a:defRPr sz="2400">
        <a:solidFill>
          <a:srgbClr val="0000FF"/>
        </a:solidFill>
        <a:latin typeface="Times New Roman"/>
        <a:ea typeface="Times New Roman"/>
        <a:cs typeface="Times New Roman"/>
        <a:sym typeface="Times New Roman"/>
      </a:defRPr>
    </a:lvl5pPr>
    <a:lvl6pPr>
      <a:defRPr sz="2400">
        <a:solidFill>
          <a:srgbClr val="0000FF"/>
        </a:solidFill>
        <a:latin typeface="Times New Roman"/>
        <a:ea typeface="Times New Roman"/>
        <a:cs typeface="Times New Roman"/>
        <a:sym typeface="Times New Roman"/>
      </a:defRPr>
    </a:lvl6pPr>
    <a:lvl7pPr>
      <a:defRPr sz="2400">
        <a:solidFill>
          <a:srgbClr val="0000FF"/>
        </a:solidFill>
        <a:latin typeface="Times New Roman"/>
        <a:ea typeface="Times New Roman"/>
        <a:cs typeface="Times New Roman"/>
        <a:sym typeface="Times New Roman"/>
      </a:defRPr>
    </a:lvl7pPr>
    <a:lvl8pPr>
      <a:defRPr sz="2400">
        <a:solidFill>
          <a:srgbClr val="0000FF"/>
        </a:solidFill>
        <a:latin typeface="Times New Roman"/>
        <a:ea typeface="Times New Roman"/>
        <a:cs typeface="Times New Roman"/>
        <a:sym typeface="Times New Roman"/>
      </a:defRPr>
    </a:lvl8pPr>
    <a:lvl9pPr>
      <a:defRPr sz="2400">
        <a:solidFill>
          <a:srgbClr val="0000FF"/>
        </a:solidFill>
        <a:latin typeface="Times New Roman"/>
        <a:ea typeface="Times New Roman"/>
        <a:cs typeface="Times New Roman"/>
        <a:sym typeface="Times New Roman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n" i="on">
        <a:font>
          <a:latin typeface="Times New Roman"/>
          <a:ea typeface="Times New Roman"/>
          <a:cs typeface="Times New Roman"/>
        </a:font>
        <a:srgbClr val="0000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DDCA"/>
          </a:solidFill>
        </a:fill>
      </a:tcStyle>
    </a:wholeTbl>
    <a:band2H>
      <a:tcTxStyle b="def" i="def"/>
      <a:tcStyle>
        <a:tcBdr/>
        <a:fill>
          <a:solidFill>
            <a:srgbClr val="FFEFE6"/>
          </a:solidFill>
        </a:fill>
      </a:tcStyle>
    </a:band2H>
    <a:firstCol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9900"/>
          </a:solidFill>
        </a:fill>
      </a:tcStyle>
    </a:firstCol>
    <a:lastRow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9900"/>
          </a:solidFill>
        </a:fill>
      </a:tcStyle>
    </a:lastRow>
    <a:firstRow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9900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Times New Roman"/>
          <a:ea typeface="Times New Roman"/>
          <a:cs typeface="Times New Roman"/>
        </a:font>
        <a:srgbClr val="0000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2E2FF"/>
          </a:solidFill>
        </a:fill>
      </a:tcStyle>
    </a:wholeTbl>
    <a:band2H>
      <a:tcTxStyle b="def" i="def"/>
      <a:tcStyle>
        <a:tcBdr/>
        <a:fill>
          <a:solidFill>
            <a:srgbClr val="F1F1FF"/>
          </a:solidFill>
        </a:fill>
      </a:tcStyle>
    </a:band2H>
    <a:firstCol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AAAFF"/>
          </a:solidFill>
        </a:fill>
      </a:tcStyle>
    </a:firstCol>
    <a:lastRow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AAAFF"/>
          </a:solidFill>
        </a:fill>
      </a:tcStyle>
    </a:lastRow>
    <a:firstRow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AAAFF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Times New Roman"/>
          <a:ea typeface="Times New Roman"/>
          <a:cs typeface="Times New Roman"/>
        </a:font>
        <a:srgbClr val="0000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F6F6"/>
          </a:solidFill>
        </a:fill>
      </a:tcStyle>
    </a:wholeTbl>
    <a:band2H>
      <a:tcTxStyle b="def" i="def"/>
      <a:tcStyle>
        <a:tcBdr/>
        <a:fill>
          <a:solidFill>
            <a:srgbClr val="E6FAFA"/>
          </a:solidFill>
        </a:fill>
      </a:tcStyle>
    </a:band2H>
    <a:firstCol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0E7E7"/>
          </a:solidFill>
        </a:fill>
      </a:tcStyle>
    </a:firstCol>
    <a:lastRow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0E7E7"/>
          </a:solidFill>
        </a:fill>
      </a:tcStyle>
    </a:lastRow>
    <a:firstRow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0E7E7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Times New Roman"/>
          <a:ea typeface="Times New Roman"/>
          <a:cs typeface="Times New Roman"/>
        </a:font>
        <a:srgbClr val="0000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FF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9900"/>
          </a:solidFill>
        </a:fill>
      </a:tcStyle>
    </a:firstCol>
    <a:lastRow>
      <a:tcTxStyle b="on" i="on">
        <a:font>
          <a:latin typeface="Times New Roman"/>
          <a:ea typeface="Times New Roman"/>
          <a:cs typeface="Times New Roman"/>
        </a:font>
        <a:srgbClr val="0000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FF"/>
              </a:solidFill>
              <a:prstDash val="solid"/>
              <a:bevel/>
            </a:ln>
          </a:top>
          <a:bottom>
            <a:ln w="25400" cap="flat">
              <a:solidFill>
                <a:srgbClr val="0000FF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FF"/>
              </a:solidFill>
              <a:prstDash val="solid"/>
              <a:bevel/>
            </a:ln>
          </a:top>
          <a:bottom>
            <a:ln w="25400" cap="flat">
              <a:solidFill>
                <a:srgbClr val="0000FF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9900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Times New Roman"/>
          <a:ea typeface="Times New Roman"/>
          <a:cs typeface="Times New Roman"/>
        </a:font>
        <a:srgbClr val="0000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FF"/>
          </a:solidFill>
        </a:fill>
      </a:tcStyle>
    </a:wholeTbl>
    <a:band2H>
      <a:tcTxStyle b="def" i="def"/>
      <a:tcStyle>
        <a:tcBdr/>
        <a:fill>
          <a:solidFill>
            <a:srgbClr val="E6E6FF"/>
          </a:solidFill>
        </a:fill>
      </a:tcStyle>
    </a:band2H>
    <a:firstCol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000FF"/>
          </a:solidFill>
        </a:fill>
      </a:tcStyle>
    </a:firstCol>
    <a:lastRow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000FF"/>
          </a:solidFill>
        </a:fill>
      </a:tcStyle>
    </a:lastRow>
    <a:firstRow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000FF"/>
          </a:solidFill>
        </a:fill>
      </a:tcStyle>
    </a:firstRow>
  </a:tblStyle>
  <a:tblStyle styleId="{2708684C-4D16-4618-839F-0558EEFCDFE6}" styleName="">
    <a:tblBg/>
    <a:wholeTbl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508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254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27" name="Shape 2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7" name="Shape 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00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685799" y="1981200"/>
            <a:ext cx="3814235" cy="48768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11" name="Shape 1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00"/>
                </a:solidFill>
              </a:rPr>
              <a:t>Title Text</a:t>
            </a:r>
          </a:p>
        </p:txBody>
      </p:sp>
      <p:sp>
        <p:nvSpPr>
          <p:cNvPr id="12" name="Shape 1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15" name="Shape 15"/>
          <p:cNvSpPr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00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00"/>
                </a:solidFill>
              </a:rPr>
              <a:t>Title Text</a:t>
            </a:r>
          </a:p>
        </p:txBody>
      </p:sp>
      <p:sp>
        <p:nvSpPr>
          <p:cNvPr id="20" name="Shape 20"/>
          <p:cNvSpPr/>
          <p:nvPr>
            <p:ph type="body" idx="1"/>
          </p:nvPr>
        </p:nvSpPr>
        <p:spPr>
          <a:xfrm>
            <a:off x="685799" y="1981200"/>
            <a:ext cx="3814235" cy="48768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23" name="Shape 23"/>
          <p:cNvSpPr/>
          <p:nvPr>
            <p:ph type="body" idx="1"/>
          </p:nvPr>
        </p:nvSpPr>
        <p:spPr>
          <a:xfrm>
            <a:off x="685800" y="609600"/>
            <a:ext cx="7772400" cy="54864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/>
          <p:nvPr>
            <p:ph type="sldNum" sz="quarter" idx="2"/>
          </p:nvPr>
        </p:nvSpPr>
        <p:spPr>
          <a:xfrm>
            <a:off x="6553200" y="6248400"/>
            <a:ext cx="1905000" cy="28882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sldNum" sz="quarter" idx="2"/>
          </p:nvPr>
        </p:nvSpPr>
        <p:spPr>
          <a:xfrm>
            <a:off x="6553200" y="6248400"/>
            <a:ext cx="1905000" cy="421392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86CB4B4D-7CA3-9044-876B-883B54F8677D}" type="slidenum"/>
          </a:p>
        </p:txBody>
      </p:sp>
      <p:sp>
        <p:nvSpPr>
          <p:cNvPr id="3" name="Shape 3"/>
          <p:cNvSpPr/>
          <p:nvPr>
            <p:ph type="title"/>
          </p:nvPr>
        </p:nvSpPr>
        <p:spPr>
          <a:xfrm>
            <a:off x="685800" y="381000"/>
            <a:ext cx="7772400" cy="160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00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685800" y="1981200"/>
            <a:ext cx="7772400" cy="4876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  <p:transition spd="med" advClick="1"/>
  <p:txStyles>
    <p:titleStyle>
      <a:lvl1pPr algn="ctr">
        <a:defRPr sz="4400">
          <a:solidFill>
            <a:srgbClr val="FFFF00"/>
          </a:solidFill>
          <a:latin typeface="Times New Roman"/>
          <a:ea typeface="Times New Roman"/>
          <a:cs typeface="Times New Roman"/>
          <a:sym typeface="Times New Roman"/>
        </a:defRPr>
      </a:lvl1pPr>
      <a:lvl2pPr algn="ctr">
        <a:defRPr sz="4400">
          <a:solidFill>
            <a:srgbClr val="FFFF00"/>
          </a:solidFill>
          <a:latin typeface="Times New Roman"/>
          <a:ea typeface="Times New Roman"/>
          <a:cs typeface="Times New Roman"/>
          <a:sym typeface="Times New Roman"/>
        </a:defRPr>
      </a:lvl2pPr>
      <a:lvl3pPr algn="ctr">
        <a:defRPr sz="4400">
          <a:solidFill>
            <a:srgbClr val="FFFF00"/>
          </a:solidFill>
          <a:latin typeface="Times New Roman"/>
          <a:ea typeface="Times New Roman"/>
          <a:cs typeface="Times New Roman"/>
          <a:sym typeface="Times New Roman"/>
        </a:defRPr>
      </a:lvl3pPr>
      <a:lvl4pPr algn="ctr">
        <a:defRPr sz="4400">
          <a:solidFill>
            <a:srgbClr val="FFFF00"/>
          </a:solidFill>
          <a:latin typeface="Times New Roman"/>
          <a:ea typeface="Times New Roman"/>
          <a:cs typeface="Times New Roman"/>
          <a:sym typeface="Times New Roman"/>
        </a:defRPr>
      </a:lvl4pPr>
      <a:lvl5pPr algn="ctr">
        <a:defRPr sz="4400">
          <a:solidFill>
            <a:srgbClr val="FFFF00"/>
          </a:solidFill>
          <a:latin typeface="Times New Roman"/>
          <a:ea typeface="Times New Roman"/>
          <a:cs typeface="Times New Roman"/>
          <a:sym typeface="Times New Roman"/>
        </a:defRPr>
      </a:lvl5pPr>
      <a:lvl6pPr indent="457200" algn="ctr">
        <a:defRPr sz="4400">
          <a:solidFill>
            <a:srgbClr val="FFFF00"/>
          </a:solidFill>
          <a:latin typeface="Times New Roman"/>
          <a:ea typeface="Times New Roman"/>
          <a:cs typeface="Times New Roman"/>
          <a:sym typeface="Times New Roman"/>
        </a:defRPr>
      </a:lvl6pPr>
      <a:lvl7pPr indent="914400" algn="ctr">
        <a:defRPr sz="4400">
          <a:solidFill>
            <a:srgbClr val="FFFF00"/>
          </a:solidFill>
          <a:latin typeface="Times New Roman"/>
          <a:ea typeface="Times New Roman"/>
          <a:cs typeface="Times New Roman"/>
          <a:sym typeface="Times New Roman"/>
        </a:defRPr>
      </a:lvl7pPr>
      <a:lvl8pPr indent="1371600" algn="ctr">
        <a:defRPr sz="4400">
          <a:solidFill>
            <a:srgbClr val="FFFF00"/>
          </a:solidFill>
          <a:latin typeface="Times New Roman"/>
          <a:ea typeface="Times New Roman"/>
          <a:cs typeface="Times New Roman"/>
          <a:sym typeface="Times New Roman"/>
        </a:defRPr>
      </a:lvl8pPr>
      <a:lvl9pPr indent="1828800" algn="ctr">
        <a:defRPr sz="4400">
          <a:solidFill>
            <a:srgbClr val="FFFF00"/>
          </a:solidFill>
          <a:latin typeface="Times New Roman"/>
          <a:ea typeface="Times New Roman"/>
          <a:cs typeface="Times New Roman"/>
          <a:sym typeface="Times New Roman"/>
        </a:defRPr>
      </a:lvl9pPr>
    </p:titleStyle>
    <p:bodyStyle>
      <a:lvl1pPr marL="342900" indent="-342900">
        <a:spcBef>
          <a:spcPts val="700"/>
        </a:spcBef>
        <a:buSzPct val="100000"/>
        <a:buChar char="»"/>
        <a:defRPr sz="3200">
          <a:solidFill>
            <a:srgbClr val="FFFFFF"/>
          </a:solidFill>
          <a:latin typeface="Times New Roman"/>
          <a:ea typeface="Times New Roman"/>
          <a:cs typeface="Times New Roman"/>
          <a:sym typeface="Times New Roman"/>
        </a:defRPr>
      </a:lvl1pPr>
      <a:lvl2pPr marL="783771" indent="-326571">
        <a:spcBef>
          <a:spcPts val="700"/>
        </a:spcBef>
        <a:buSzPct val="100000"/>
        <a:buChar char="–"/>
        <a:defRPr sz="3200">
          <a:solidFill>
            <a:srgbClr val="FFFFFF"/>
          </a:solidFill>
          <a:latin typeface="Times New Roman"/>
          <a:ea typeface="Times New Roman"/>
          <a:cs typeface="Times New Roman"/>
          <a:sym typeface="Times New Roman"/>
        </a:defRPr>
      </a:lvl2pPr>
      <a:lvl3pPr marL="1219200" indent="-304800">
        <a:spcBef>
          <a:spcPts val="700"/>
        </a:spcBef>
        <a:buSzPct val="100000"/>
        <a:buChar char="•"/>
        <a:defRPr sz="3200">
          <a:solidFill>
            <a:srgbClr val="FFFFFF"/>
          </a:solidFill>
          <a:latin typeface="Times New Roman"/>
          <a:ea typeface="Times New Roman"/>
          <a:cs typeface="Times New Roman"/>
          <a:sym typeface="Times New Roman"/>
        </a:defRPr>
      </a:lvl3pPr>
      <a:lvl4pPr marL="1737360" indent="-365760">
        <a:spcBef>
          <a:spcPts val="700"/>
        </a:spcBef>
        <a:buSzPct val="100000"/>
        <a:buChar char="–"/>
        <a:defRPr sz="3200">
          <a:solidFill>
            <a:srgbClr val="FFFFFF"/>
          </a:solidFill>
          <a:latin typeface="Times New Roman"/>
          <a:ea typeface="Times New Roman"/>
          <a:cs typeface="Times New Roman"/>
          <a:sym typeface="Times New Roman"/>
        </a:defRPr>
      </a:lvl4pPr>
      <a:lvl5pPr marL="2235200" indent="-406400">
        <a:spcBef>
          <a:spcPts val="700"/>
        </a:spcBef>
        <a:buSzPct val="100000"/>
        <a:buChar char="»"/>
        <a:defRPr sz="3200">
          <a:solidFill>
            <a:srgbClr val="FFFFFF"/>
          </a:solidFill>
          <a:latin typeface="Times New Roman"/>
          <a:ea typeface="Times New Roman"/>
          <a:cs typeface="Times New Roman"/>
          <a:sym typeface="Times New Roman"/>
        </a:defRPr>
      </a:lvl5pPr>
      <a:lvl6pPr marL="2692400" indent="-406400">
        <a:spcBef>
          <a:spcPts val="700"/>
        </a:spcBef>
        <a:buSzPct val="100000"/>
        <a:buChar char="•"/>
        <a:defRPr sz="3200">
          <a:solidFill>
            <a:srgbClr val="FFFFFF"/>
          </a:solidFill>
          <a:latin typeface="Times New Roman"/>
          <a:ea typeface="Times New Roman"/>
          <a:cs typeface="Times New Roman"/>
          <a:sym typeface="Times New Roman"/>
        </a:defRPr>
      </a:lvl6pPr>
      <a:lvl7pPr marL="3149600" indent="-406400">
        <a:spcBef>
          <a:spcPts val="700"/>
        </a:spcBef>
        <a:buSzPct val="100000"/>
        <a:buChar char="•"/>
        <a:defRPr sz="3200">
          <a:solidFill>
            <a:srgbClr val="FFFFFF"/>
          </a:solidFill>
          <a:latin typeface="Times New Roman"/>
          <a:ea typeface="Times New Roman"/>
          <a:cs typeface="Times New Roman"/>
          <a:sym typeface="Times New Roman"/>
        </a:defRPr>
      </a:lvl7pPr>
      <a:lvl8pPr marL="3606800" indent="-406400">
        <a:spcBef>
          <a:spcPts val="700"/>
        </a:spcBef>
        <a:buSzPct val="100000"/>
        <a:buChar char="•"/>
        <a:defRPr sz="3200">
          <a:solidFill>
            <a:srgbClr val="FFFFFF"/>
          </a:solidFill>
          <a:latin typeface="Times New Roman"/>
          <a:ea typeface="Times New Roman"/>
          <a:cs typeface="Times New Roman"/>
          <a:sym typeface="Times New Roman"/>
        </a:defRPr>
      </a:lvl8pPr>
      <a:lvl9pPr marL="4064000" indent="-406400">
        <a:spcBef>
          <a:spcPts val="700"/>
        </a:spcBef>
        <a:buSzPct val="100000"/>
        <a:buChar char="•"/>
        <a:defRPr sz="3200">
          <a:solidFill>
            <a:srgbClr val="FFFFFF"/>
          </a:solidFill>
          <a:latin typeface="Times New Roman"/>
          <a:ea typeface="Times New Roman"/>
          <a:cs typeface="Times New Roman"/>
          <a:sym typeface="Times New Roman"/>
        </a:defRPr>
      </a:lvl9pPr>
    </p:bodyStyle>
    <p:otherStyle>
      <a:lvl1pPr>
        <a:defRPr sz="2400">
          <a:solidFill>
            <a:schemeClr val="tx1"/>
          </a:solidFill>
          <a:latin typeface="+mn-lt"/>
          <a:ea typeface="+mn-ea"/>
          <a:cs typeface="+mn-cs"/>
          <a:sym typeface="Times New Roman"/>
        </a:defRPr>
      </a:lvl1pPr>
      <a:lvl2pPr indent="457200">
        <a:defRPr sz="2400">
          <a:solidFill>
            <a:schemeClr val="tx1"/>
          </a:solidFill>
          <a:latin typeface="+mn-lt"/>
          <a:ea typeface="+mn-ea"/>
          <a:cs typeface="+mn-cs"/>
          <a:sym typeface="Times New Roman"/>
        </a:defRPr>
      </a:lvl2pPr>
      <a:lvl3pPr indent="914400">
        <a:defRPr sz="2400">
          <a:solidFill>
            <a:schemeClr val="tx1"/>
          </a:solidFill>
          <a:latin typeface="+mn-lt"/>
          <a:ea typeface="+mn-ea"/>
          <a:cs typeface="+mn-cs"/>
          <a:sym typeface="Times New Roman"/>
        </a:defRPr>
      </a:lvl3pPr>
      <a:lvl4pPr indent="1371600">
        <a:defRPr sz="2400">
          <a:solidFill>
            <a:schemeClr val="tx1"/>
          </a:solidFill>
          <a:latin typeface="+mn-lt"/>
          <a:ea typeface="+mn-ea"/>
          <a:cs typeface="+mn-cs"/>
          <a:sym typeface="Times New Roman"/>
        </a:defRPr>
      </a:lvl4pPr>
      <a:lvl5pPr indent="1828800">
        <a:defRPr sz="2400">
          <a:solidFill>
            <a:schemeClr val="tx1"/>
          </a:solidFill>
          <a:latin typeface="+mn-lt"/>
          <a:ea typeface="+mn-ea"/>
          <a:cs typeface="+mn-cs"/>
          <a:sym typeface="Times New Roman"/>
        </a:defRPr>
      </a:lvl5pPr>
      <a:lvl6pPr>
        <a:defRPr sz="2400">
          <a:solidFill>
            <a:schemeClr val="tx1"/>
          </a:solidFill>
          <a:latin typeface="+mn-lt"/>
          <a:ea typeface="+mn-ea"/>
          <a:cs typeface="+mn-cs"/>
          <a:sym typeface="Times New Roman"/>
        </a:defRPr>
      </a:lvl6pPr>
      <a:lvl7pPr>
        <a:defRPr sz="2400">
          <a:solidFill>
            <a:schemeClr val="tx1"/>
          </a:solidFill>
          <a:latin typeface="+mn-lt"/>
          <a:ea typeface="+mn-ea"/>
          <a:cs typeface="+mn-cs"/>
          <a:sym typeface="Times New Roman"/>
        </a:defRPr>
      </a:lvl7pPr>
      <a:lvl8pPr>
        <a:defRPr sz="2400">
          <a:solidFill>
            <a:schemeClr val="tx1"/>
          </a:solidFill>
          <a:latin typeface="+mn-lt"/>
          <a:ea typeface="+mn-ea"/>
          <a:cs typeface="+mn-cs"/>
          <a:sym typeface="Times New Roman"/>
        </a:defRPr>
      </a:lvl8pPr>
      <a:lvl9pPr>
        <a:defRPr sz="2400">
          <a:solidFill>
            <a:schemeClr val="tx1"/>
          </a:solidFill>
          <a:latin typeface="+mn-lt"/>
          <a:ea typeface="+mn-ea"/>
          <a:cs typeface="+mn-cs"/>
          <a:sym typeface="Times New Roman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e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title"/>
          </p:nvPr>
        </p:nvSpPr>
        <p:spPr>
          <a:xfrm>
            <a:off x="1738114" y="523875"/>
            <a:ext cx="5667772" cy="1520825"/>
          </a:xfrm>
          <a:prstGeom prst="rect">
            <a:avLst/>
          </a:prstGeom>
        </p:spPr>
        <p:txBody>
          <a:bodyPr lIns="0" tIns="0" rIns="0" bIns="0">
            <a:normAutofit fontScale="100000" lnSpcReduction="0"/>
          </a:bodyPr>
          <a:lstStyle/>
          <a:p>
            <a:pPr lvl="0" defTabSz="676655">
              <a:defRPr sz="1800">
                <a:solidFill>
                  <a:srgbClr val="000000"/>
                </a:solidFill>
              </a:defRPr>
            </a:pPr>
            <a:r>
              <a:rPr sz="3256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Bakuro:</a:t>
            </a:r>
            <a:endParaRPr sz="3256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defTabSz="676655">
              <a:defRPr sz="1800">
                <a:solidFill>
                  <a:srgbClr val="000000"/>
                </a:solidFill>
              </a:defRPr>
            </a:pPr>
            <a:r>
              <a:rPr sz="3256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Binary Logical Thinking Puzzles</a:t>
            </a:r>
          </a:p>
        </p:txBody>
      </p:sp>
      <p:sp>
        <p:nvSpPr>
          <p:cNvPr id="30" name="Shape 30"/>
          <p:cNvSpPr/>
          <p:nvPr>
            <p:ph type="body" idx="1"/>
          </p:nvPr>
        </p:nvSpPr>
        <p:spPr>
          <a:xfrm>
            <a:off x="292100" y="2298700"/>
            <a:ext cx="4191000" cy="2438400"/>
          </a:xfrm>
          <a:prstGeom prst="rect">
            <a:avLst/>
          </a:prstGeom>
        </p:spPr>
        <p:txBody>
          <a:bodyPr lIns="0" tIns="0" rIns="0" bIns="0">
            <a:normAutofit fontScale="100000" lnSpcReduction="0"/>
          </a:bodyPr>
          <a:lstStyle/>
          <a:p>
            <a:pPr lvl="0"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Paul Curzon</a:t>
            </a:r>
            <a:endParaRPr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spcBef>
                <a:spcPts val="5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Queen Mary </a:t>
            </a:r>
            <a:endParaRPr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spcBef>
                <a:spcPts val="5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University of London</a:t>
            </a:r>
          </a:p>
        </p:txBody>
      </p:sp>
      <p:sp>
        <p:nvSpPr>
          <p:cNvPr id="31" name="Shape 31"/>
          <p:cNvSpPr/>
          <p:nvPr/>
        </p:nvSpPr>
        <p:spPr>
          <a:xfrm>
            <a:off x="3904600" y="5724525"/>
            <a:ext cx="4916200" cy="792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www.teachinglondoncomputing.org</a:t>
            </a:r>
            <a:endParaRPr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www.cs4fn.org</a:t>
            </a:r>
          </a:p>
        </p:txBody>
      </p:sp>
      <p:pic>
        <p:nvPicPr>
          <p:cNvPr id="32" name="qmul logo for slides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8600" y="0"/>
            <a:ext cx="1981200" cy="744538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/>
        </p:nvSpPr>
        <p:spPr>
          <a:xfrm>
            <a:off x="292100" y="4127500"/>
            <a:ext cx="3581400" cy="8702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 marL="342900" indent="-342900">
              <a:spcBef>
                <a:spcPts val="300"/>
              </a:spcBef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With support from Google, </a:t>
            </a:r>
            <a:endParaRPr sz="16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marL="342900" indent="-342900">
              <a:spcBef>
                <a:spcPts val="700"/>
              </a:spcBef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DfE, the Mayor of London, CHI+MED</a:t>
            </a:r>
            <a:r>
              <a:rPr sz="3200">
                <a:solidFill>
                  <a:srgbClr val="0000FF"/>
                </a:solidFill>
              </a:rPr>
              <a:t> </a:t>
            </a:r>
          </a:p>
        </p:txBody>
      </p:sp>
      <p:pic>
        <p:nvPicPr>
          <p:cNvPr id="34" name="Bakurogrid2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891980" y="2133302"/>
            <a:ext cx="3299272" cy="329927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A simple example puzzle</a:t>
            </a:r>
          </a:p>
        </p:txBody>
      </p:sp>
      <p:pic>
        <p:nvPicPr>
          <p:cNvPr id="37" name="Bakuro3x3GridExamplePuzzl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25962" y="2176155"/>
            <a:ext cx="4052938" cy="4052939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Shape 38"/>
          <p:cNvSpPr/>
          <p:nvPr/>
        </p:nvSpPr>
        <p:spPr>
          <a:xfrm>
            <a:off x="317500" y="1854200"/>
            <a:ext cx="4495800" cy="36884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marL="342900" indent="-342900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Fill the grid using only powers of 2 (1,2,4,8)</a:t>
            </a:r>
            <a:endParaRPr sz="32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marL="342900" indent="-342900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Horizontal (vertical) blocks must add to the number on the left (above)</a:t>
            </a:r>
            <a:endParaRPr sz="32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marL="342900" indent="-342900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Fill in the binary of the answers too</a:t>
            </a:r>
          </a:p>
        </p:txBody>
      </p:sp>
      <p:pic>
        <p:nvPicPr>
          <p:cNvPr id="39" name="qmul logo for slides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8600" y="0"/>
            <a:ext cx="1981200" cy="7445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A simple example puzzle</a:t>
            </a:r>
          </a:p>
        </p:txBody>
      </p:sp>
      <p:pic>
        <p:nvPicPr>
          <p:cNvPr id="42" name="Bakuro3x3GridExamplePuzzl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25962" y="2273647"/>
            <a:ext cx="4052938" cy="4052938"/>
          </a:xfrm>
          <a:prstGeom prst="rect">
            <a:avLst/>
          </a:prstGeom>
          <a:ln w="12700">
            <a:miter lim="400000"/>
          </a:ln>
        </p:spPr>
      </p:pic>
      <p:sp>
        <p:nvSpPr>
          <p:cNvPr id="43" name="Shape 43"/>
          <p:cNvSpPr/>
          <p:nvPr/>
        </p:nvSpPr>
        <p:spPr>
          <a:xfrm>
            <a:off x="279400" y="1854200"/>
            <a:ext cx="4495800" cy="33495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marL="342900" indent="-342900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Each number has a unique sum </a:t>
            </a:r>
            <a:endParaRPr sz="32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marL="342900" indent="-342900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Work values out from the intersection of sums</a:t>
            </a:r>
            <a:endParaRPr sz="32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marL="342900" indent="-342900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 = 1 + 2</a:t>
            </a:r>
            <a:endParaRPr sz="32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marL="342900" indent="-342900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9 = 1 + 8</a:t>
            </a:r>
          </a:p>
        </p:txBody>
      </p:sp>
      <p:sp>
        <p:nvSpPr>
          <p:cNvPr id="44" name="Shape 44"/>
          <p:cNvSpPr/>
          <p:nvPr/>
        </p:nvSpPr>
        <p:spPr>
          <a:xfrm>
            <a:off x="6619666" y="3926558"/>
            <a:ext cx="665481" cy="76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b="1" sz="3000">
                <a:solidFill>
                  <a:srgbClr val="0000FF"/>
                </a:solidFill>
                <a:latin typeface="Marker Felt"/>
                <a:ea typeface="Marker Felt"/>
                <a:cs typeface="Marker Felt"/>
                <a:sym typeface="Marker Felt"/>
              </a:rPr>
              <a:t>1</a:t>
            </a:r>
            <a:endParaRPr b="1" sz="3000">
              <a:solidFill>
                <a:srgbClr val="0000FF"/>
              </a:solidFill>
              <a:latin typeface="Marker Felt"/>
              <a:ea typeface="Marker Felt"/>
              <a:cs typeface="Marker Felt"/>
              <a:sym typeface="Marker Felt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b="1" sz="1700">
                <a:solidFill>
                  <a:srgbClr val="0000FF"/>
                </a:solidFill>
                <a:latin typeface="Marker Felt"/>
                <a:ea typeface="Marker Felt"/>
                <a:cs typeface="Marker Felt"/>
                <a:sym typeface="Marker Felt"/>
              </a:rPr>
              <a:t>0001</a:t>
            </a:r>
          </a:p>
        </p:txBody>
      </p:sp>
      <p:pic>
        <p:nvPicPr>
          <p:cNvPr id="45" name="qmul logo for slides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34200" y="177800"/>
            <a:ext cx="1981200" cy="7445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A simple example puzzle</a:t>
            </a:r>
          </a:p>
        </p:txBody>
      </p:sp>
      <p:pic>
        <p:nvPicPr>
          <p:cNvPr id="48" name="Bakuro3x3GridExamplePuzzl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25962" y="2273647"/>
            <a:ext cx="4052938" cy="4052938"/>
          </a:xfrm>
          <a:prstGeom prst="rect">
            <a:avLst/>
          </a:prstGeom>
          <a:ln w="12700">
            <a:miter lim="400000"/>
          </a:ln>
        </p:spPr>
      </p:pic>
      <p:sp>
        <p:nvSpPr>
          <p:cNvPr id="49" name="Shape 49"/>
          <p:cNvSpPr/>
          <p:nvPr/>
        </p:nvSpPr>
        <p:spPr>
          <a:xfrm>
            <a:off x="317500" y="2285198"/>
            <a:ext cx="4495800" cy="40297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marL="342900" indent="-342900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 = 2 + 1</a:t>
            </a:r>
            <a:endParaRPr sz="32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marL="342900" indent="-342900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6 = 2 + 4</a:t>
            </a:r>
            <a:endParaRPr sz="32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endParaRPr sz="32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The binary tells you the numbers!</a:t>
            </a:r>
            <a:endParaRPr sz="32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endParaRPr sz="32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0011 = 0010 + 0001</a:t>
            </a:r>
            <a:endParaRPr sz="32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 3    =   2     +    1</a:t>
            </a:r>
          </a:p>
        </p:txBody>
      </p:sp>
      <p:sp>
        <p:nvSpPr>
          <p:cNvPr id="50" name="Shape 50"/>
          <p:cNvSpPr/>
          <p:nvPr/>
        </p:nvSpPr>
        <p:spPr>
          <a:xfrm>
            <a:off x="6619666" y="3926558"/>
            <a:ext cx="665481" cy="76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b="1" sz="3000">
                <a:solidFill>
                  <a:srgbClr val="0000FF"/>
                </a:solidFill>
                <a:latin typeface="Marker Felt"/>
                <a:ea typeface="Marker Felt"/>
                <a:cs typeface="Marker Felt"/>
                <a:sym typeface="Marker Felt"/>
              </a:rPr>
              <a:t>1</a:t>
            </a:r>
            <a:endParaRPr b="1" sz="3000">
              <a:solidFill>
                <a:srgbClr val="0000FF"/>
              </a:solidFill>
              <a:latin typeface="Marker Felt"/>
              <a:ea typeface="Marker Felt"/>
              <a:cs typeface="Marker Felt"/>
              <a:sym typeface="Marker Felt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b="1" sz="1700">
                <a:solidFill>
                  <a:srgbClr val="0000FF"/>
                </a:solidFill>
                <a:latin typeface="Marker Felt"/>
                <a:ea typeface="Marker Felt"/>
                <a:cs typeface="Marker Felt"/>
                <a:sym typeface="Marker Felt"/>
              </a:rPr>
              <a:t>0001</a:t>
            </a:r>
          </a:p>
        </p:txBody>
      </p:sp>
      <p:sp>
        <p:nvSpPr>
          <p:cNvPr id="51" name="Shape 51"/>
          <p:cNvSpPr/>
          <p:nvPr/>
        </p:nvSpPr>
        <p:spPr>
          <a:xfrm>
            <a:off x="7432466" y="3926558"/>
            <a:ext cx="665481" cy="76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b="1" sz="3000">
                <a:solidFill>
                  <a:srgbClr val="0000FF"/>
                </a:solidFill>
                <a:latin typeface="Marker Felt"/>
                <a:ea typeface="Marker Felt"/>
                <a:cs typeface="Marker Felt"/>
                <a:sym typeface="Marker Felt"/>
              </a:rPr>
              <a:t>2</a:t>
            </a:r>
            <a:endParaRPr b="1" sz="3000">
              <a:solidFill>
                <a:srgbClr val="0000FF"/>
              </a:solidFill>
              <a:latin typeface="Marker Felt"/>
              <a:ea typeface="Marker Felt"/>
              <a:cs typeface="Marker Felt"/>
              <a:sym typeface="Marker Felt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b="1" sz="1700">
                <a:solidFill>
                  <a:srgbClr val="0000FF"/>
                </a:solidFill>
                <a:latin typeface="Marker Felt"/>
                <a:ea typeface="Marker Felt"/>
                <a:cs typeface="Marker Felt"/>
                <a:sym typeface="Marker Felt"/>
              </a:rPr>
              <a:t>0010</a:t>
            </a:r>
          </a:p>
        </p:txBody>
      </p:sp>
      <p:pic>
        <p:nvPicPr>
          <p:cNvPr id="52" name="qmul logo for slides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61200" y="228600"/>
            <a:ext cx="1981200" cy="7445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/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A simple example puzzle</a:t>
            </a:r>
          </a:p>
        </p:txBody>
      </p:sp>
      <p:pic>
        <p:nvPicPr>
          <p:cNvPr id="55" name="Bakuro3x3GridExamplePuzzl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25962" y="2273647"/>
            <a:ext cx="4052938" cy="4052938"/>
          </a:xfrm>
          <a:prstGeom prst="rect">
            <a:avLst/>
          </a:prstGeom>
          <a:ln w="12700">
            <a:miter lim="400000"/>
          </a:ln>
        </p:spPr>
      </p:pic>
      <p:sp>
        <p:nvSpPr>
          <p:cNvPr id="56" name="Shape 56"/>
          <p:cNvSpPr/>
          <p:nvPr/>
        </p:nvSpPr>
        <p:spPr>
          <a:xfrm>
            <a:off x="317500" y="2616200"/>
            <a:ext cx="4495800" cy="39444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marL="342900" indent="-342900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12 = 8 + 4</a:t>
            </a:r>
            <a:endParaRPr sz="32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marL="342900" indent="-342900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6 = 2 + 4</a:t>
            </a:r>
            <a:endParaRPr sz="32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endParaRPr sz="32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marL="320842" indent="-320842">
              <a:lnSpc>
                <a:spcPct val="90000"/>
              </a:lnSpc>
              <a:spcBef>
                <a:spcPts val="600"/>
              </a:spcBef>
              <a:buSzPct val="100000"/>
              <a:buChar char="•"/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9 = 8 + 1</a:t>
            </a:r>
            <a:endParaRPr sz="32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endParaRPr sz="32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Now you have the basics, do a harder version</a:t>
            </a:r>
          </a:p>
        </p:txBody>
      </p:sp>
      <p:sp>
        <p:nvSpPr>
          <p:cNvPr id="57" name="Shape 57"/>
          <p:cNvSpPr/>
          <p:nvPr/>
        </p:nvSpPr>
        <p:spPr>
          <a:xfrm>
            <a:off x="6619666" y="3926558"/>
            <a:ext cx="665481" cy="76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b="1" sz="3000">
                <a:solidFill>
                  <a:srgbClr val="0000FF"/>
                </a:solidFill>
                <a:latin typeface="Marker Felt"/>
                <a:ea typeface="Marker Felt"/>
                <a:cs typeface="Marker Felt"/>
                <a:sym typeface="Marker Felt"/>
              </a:rPr>
              <a:t>1</a:t>
            </a:r>
            <a:endParaRPr b="1" sz="3000">
              <a:solidFill>
                <a:srgbClr val="0000FF"/>
              </a:solidFill>
              <a:latin typeface="Marker Felt"/>
              <a:ea typeface="Marker Felt"/>
              <a:cs typeface="Marker Felt"/>
              <a:sym typeface="Marker Felt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b="1" sz="1700">
                <a:solidFill>
                  <a:srgbClr val="0000FF"/>
                </a:solidFill>
                <a:latin typeface="Marker Felt"/>
                <a:ea typeface="Marker Felt"/>
                <a:cs typeface="Marker Felt"/>
                <a:sym typeface="Marker Felt"/>
              </a:rPr>
              <a:t>0001</a:t>
            </a:r>
          </a:p>
        </p:txBody>
      </p:sp>
      <p:sp>
        <p:nvSpPr>
          <p:cNvPr id="58" name="Shape 58"/>
          <p:cNvSpPr/>
          <p:nvPr/>
        </p:nvSpPr>
        <p:spPr>
          <a:xfrm>
            <a:off x="7432466" y="3926558"/>
            <a:ext cx="665481" cy="76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b="1" sz="3000">
                <a:solidFill>
                  <a:srgbClr val="0000FF"/>
                </a:solidFill>
                <a:latin typeface="Marker Felt"/>
                <a:ea typeface="Marker Felt"/>
                <a:cs typeface="Marker Felt"/>
                <a:sym typeface="Marker Felt"/>
              </a:rPr>
              <a:t>2</a:t>
            </a:r>
            <a:endParaRPr b="1" sz="3000">
              <a:solidFill>
                <a:srgbClr val="0000FF"/>
              </a:solidFill>
              <a:latin typeface="Marker Felt"/>
              <a:ea typeface="Marker Felt"/>
              <a:cs typeface="Marker Felt"/>
              <a:sym typeface="Marker Felt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b="1" sz="1700">
                <a:solidFill>
                  <a:srgbClr val="0000FF"/>
                </a:solidFill>
                <a:latin typeface="Marker Felt"/>
                <a:ea typeface="Marker Felt"/>
                <a:cs typeface="Marker Felt"/>
                <a:sym typeface="Marker Felt"/>
              </a:rPr>
              <a:t>0010</a:t>
            </a:r>
          </a:p>
        </p:txBody>
      </p:sp>
      <p:sp>
        <p:nvSpPr>
          <p:cNvPr id="59" name="Shape 59"/>
          <p:cNvSpPr/>
          <p:nvPr/>
        </p:nvSpPr>
        <p:spPr>
          <a:xfrm>
            <a:off x="6619666" y="4752058"/>
            <a:ext cx="665481" cy="76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b="1" sz="3000">
                <a:solidFill>
                  <a:srgbClr val="0000FF"/>
                </a:solidFill>
                <a:latin typeface="Marker Felt"/>
                <a:ea typeface="Marker Felt"/>
                <a:cs typeface="Marker Felt"/>
                <a:sym typeface="Marker Felt"/>
              </a:rPr>
              <a:t>8</a:t>
            </a:r>
            <a:endParaRPr b="1" sz="3000">
              <a:solidFill>
                <a:srgbClr val="0000FF"/>
              </a:solidFill>
              <a:latin typeface="Marker Felt"/>
              <a:ea typeface="Marker Felt"/>
              <a:cs typeface="Marker Felt"/>
              <a:sym typeface="Marker Felt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b="1" sz="1700">
                <a:solidFill>
                  <a:srgbClr val="0000FF"/>
                </a:solidFill>
                <a:latin typeface="Marker Felt"/>
                <a:ea typeface="Marker Felt"/>
                <a:cs typeface="Marker Felt"/>
                <a:sym typeface="Marker Felt"/>
              </a:rPr>
              <a:t>1000</a:t>
            </a:r>
          </a:p>
        </p:txBody>
      </p:sp>
      <p:sp>
        <p:nvSpPr>
          <p:cNvPr id="60" name="Shape 60"/>
          <p:cNvSpPr/>
          <p:nvPr/>
        </p:nvSpPr>
        <p:spPr>
          <a:xfrm>
            <a:off x="7432466" y="4752058"/>
            <a:ext cx="665481" cy="76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b="1" sz="3000">
                <a:solidFill>
                  <a:srgbClr val="0000FF"/>
                </a:solidFill>
                <a:latin typeface="Marker Felt"/>
                <a:ea typeface="Marker Felt"/>
                <a:cs typeface="Marker Felt"/>
                <a:sym typeface="Marker Felt"/>
              </a:rPr>
              <a:t>4</a:t>
            </a:r>
            <a:endParaRPr b="1" sz="3000">
              <a:solidFill>
                <a:srgbClr val="0000FF"/>
              </a:solidFill>
              <a:latin typeface="Marker Felt"/>
              <a:ea typeface="Marker Felt"/>
              <a:cs typeface="Marker Felt"/>
              <a:sym typeface="Marker Felt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b="1" sz="1700">
                <a:solidFill>
                  <a:srgbClr val="0000FF"/>
                </a:solidFill>
                <a:latin typeface="Marker Felt"/>
                <a:ea typeface="Marker Felt"/>
                <a:cs typeface="Marker Felt"/>
                <a:sym typeface="Marker Felt"/>
              </a:rPr>
              <a:t>0100</a:t>
            </a:r>
          </a:p>
        </p:txBody>
      </p:sp>
      <p:pic>
        <p:nvPicPr>
          <p:cNvPr id="61" name="qmul logo for slides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61200" y="228600"/>
            <a:ext cx="1981200" cy="7445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400">
                <a:solidFill>
                  <a:srgbClr val="FFFFFF"/>
                </a:solidFill>
              </a:rPr>
            </a:fld>
          </a:p>
        </p:txBody>
      </p:sp>
      <p:pic>
        <p:nvPicPr>
          <p:cNvPr id="64" name="Bakurogrid2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59148" y="340369"/>
            <a:ext cx="6425704" cy="6425705"/>
          </a:xfrm>
          <a:prstGeom prst="rect">
            <a:avLst/>
          </a:prstGeom>
          <a:ln w="12700">
            <a:miter lim="400000"/>
          </a:ln>
        </p:spPr>
      </p:pic>
      <p:pic>
        <p:nvPicPr>
          <p:cNvPr id="65" name="qmul logo for slides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959183" y="6248400"/>
            <a:ext cx="1121317" cy="4213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/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Extension Activity</a:t>
            </a:r>
          </a:p>
        </p:txBody>
      </p:sp>
      <p:sp>
        <p:nvSpPr>
          <p:cNvPr id="68" name="Shape 68"/>
          <p:cNvSpPr/>
          <p:nvPr/>
        </p:nvSpPr>
        <p:spPr>
          <a:xfrm>
            <a:off x="317500" y="1942518"/>
            <a:ext cx="4495800" cy="4197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marL="342900" indent="-342900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Get the students to invent their own based on blank grids</a:t>
            </a:r>
            <a:endParaRPr sz="32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marL="342900" indent="-342900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They must check it is solvable!</a:t>
            </a:r>
            <a:endParaRPr sz="32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endParaRPr sz="32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marL="320842" indent="-320842">
              <a:lnSpc>
                <a:spcPct val="90000"/>
              </a:lnSpc>
              <a:spcBef>
                <a:spcPts val="600"/>
              </a:spcBef>
              <a:buSzPct val="100000"/>
              <a:buChar char="•"/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Then create ones from a blank sheet of squared paper</a:t>
            </a:r>
          </a:p>
        </p:txBody>
      </p:sp>
      <p:pic>
        <p:nvPicPr>
          <p:cNvPr id="69" name="qmul logo for slides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61200" y="228600"/>
            <a:ext cx="1981200" cy="744538"/>
          </a:xfrm>
          <a:prstGeom prst="rect">
            <a:avLst/>
          </a:prstGeom>
          <a:ln w="12700">
            <a:miter lim="400000"/>
          </a:ln>
        </p:spPr>
      </p:pic>
      <p:pic>
        <p:nvPicPr>
          <p:cNvPr id="70" name="Blank7x7BakuroGrid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27339" y="1853133"/>
            <a:ext cx="4376763" cy="43767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/>
          <p:nvPr>
            <p:ph type="title" idx="4294967295"/>
          </p:nvPr>
        </p:nvSpPr>
        <p:spPr>
          <a:xfrm>
            <a:off x="685800" y="304799"/>
            <a:ext cx="7772400" cy="1143002"/>
          </a:xfrm>
          <a:prstGeom prst="rect">
            <a:avLst/>
          </a:prstGeom>
        </p:spPr>
        <p:txBody>
          <a:bodyPr lIns="0" tIns="0" rIns="0" bIns="0">
            <a:normAutofit fontScale="100000" lnSpcReduction="0"/>
          </a:bodyPr>
          <a:lstStyle>
            <a:lvl1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Summary</a:t>
            </a:r>
          </a:p>
        </p:txBody>
      </p:sp>
      <p:sp>
        <p:nvSpPr>
          <p:cNvPr id="73" name="Shape 73"/>
          <p:cNvSpPr/>
          <p:nvPr/>
        </p:nvSpPr>
        <p:spPr>
          <a:xfrm>
            <a:off x="685800" y="1822630"/>
            <a:ext cx="7772401" cy="4248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marL="280736" indent="-280736">
              <a:buSzPct val="100000"/>
              <a:buChar char="•"/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Learn fundamentals of binary and logical thinking</a:t>
            </a:r>
            <a:endParaRPr sz="2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marL="280736" indent="-280736">
              <a:buSzPct val="100000"/>
              <a:buChar char="•"/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Lots of practice at binary </a:t>
            </a:r>
            <a:endParaRPr sz="2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lvl="1" marL="757237" indent="-300037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more fun than lists of binary-decimal conversions to do</a:t>
            </a:r>
            <a:endParaRPr sz="2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lvl="1" marL="757237" indent="-300037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also focusses on underlying construction</a:t>
            </a:r>
            <a:endParaRPr sz="2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lvl="1" marL="800100" indent="-342900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endParaRPr sz="2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marL="300037" indent="-300037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Puzzles are a good way to explore and learn many computing and computational thinking ideas</a:t>
            </a:r>
          </a:p>
        </p:txBody>
      </p:sp>
      <p:pic>
        <p:nvPicPr>
          <p:cNvPr id="74" name="qmlogowhiteonblack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05600" y="152400"/>
            <a:ext cx="2209800" cy="7683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/>
          <p:nvPr>
            <p:ph type="title" idx="4294967295"/>
          </p:nvPr>
        </p:nvSpPr>
        <p:spPr>
          <a:xfrm>
            <a:off x="762000" y="380999"/>
            <a:ext cx="7772400" cy="1143002"/>
          </a:xfrm>
          <a:prstGeom prst="rect">
            <a:avLst/>
          </a:prstGeom>
        </p:spPr>
        <p:txBody>
          <a:bodyPr lIns="0" tIns="0" rIns="0" bIns="0">
            <a:normAutofit fontScale="100000" lnSpcReduction="0"/>
          </a:bodyPr>
          <a:lstStyle>
            <a:lvl1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More support</a:t>
            </a:r>
          </a:p>
        </p:txBody>
      </p:sp>
      <p:sp>
        <p:nvSpPr>
          <p:cNvPr id="77" name="Shape 77"/>
          <p:cNvSpPr/>
          <p:nvPr/>
        </p:nvSpPr>
        <p:spPr>
          <a:xfrm>
            <a:off x="533400" y="1600200"/>
            <a:ext cx="8153400" cy="29246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 marL="342900" indent="-34290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On our website contains:</a:t>
            </a:r>
            <a:endParaRPr sz="2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marL="300037" indent="-300037"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Activity sheets </a:t>
            </a:r>
            <a:endParaRPr sz="2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marL="300037" indent="-300037"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Booklets</a:t>
            </a:r>
            <a:endParaRPr sz="2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marL="300037" indent="-300037"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Slides</a:t>
            </a:r>
            <a:endParaRPr sz="2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marL="300037" indent="-300037"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Lots more stories</a:t>
            </a:r>
            <a:endParaRPr sz="2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lvl="1" marL="742950" indent="-285750">
              <a:buSzPct val="100000"/>
              <a:buFont typeface="Arial"/>
              <a:buChar char="–"/>
              <a:defRPr sz="1800">
                <a:solidFill>
                  <a:srgbClr val="000000"/>
                </a:solidFill>
              </a:defRPr>
            </a:pPr>
            <a:endParaRPr sz="2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850900" y="4292600"/>
            <a:ext cx="7924800" cy="17694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 algn="ctr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For teachers:</a:t>
            </a:r>
            <a:r>
              <a:rPr sz="2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www.teachinglondoncomputing.org</a:t>
            </a:r>
            <a:endParaRPr sz="2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For students: </a:t>
            </a:r>
            <a:r>
              <a:rPr sz="2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www.cs4fn.org</a:t>
            </a:r>
            <a:endParaRPr sz="2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>
              <a:lnSpc>
                <a:spcPct val="90000"/>
              </a:lnSpc>
              <a:spcBef>
                <a:spcPts val="500"/>
              </a:spcBef>
              <a:defRPr sz="1800">
                <a:solidFill>
                  <a:srgbClr val="000000"/>
                </a:solidFill>
              </a:defRPr>
            </a:pPr>
            <a:endParaRPr sz="2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>
              <a:lnSpc>
                <a:spcPct val="90000"/>
              </a:lnSpc>
              <a:spcBef>
                <a:spcPts val="500"/>
              </a:spcBef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12700" dist="254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rPr>
              <a:t>Twitter: @TeachingLDNComp @cs4fn</a:t>
            </a:r>
          </a:p>
        </p:txBody>
      </p:sp>
      <p:pic>
        <p:nvPicPr>
          <p:cNvPr id="79" name="qmlogowhiteonblack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05600" y="152400"/>
            <a:ext cx="2209800" cy="7683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Default">
  <a:themeElements>
    <a:clrScheme name="Default">
      <a:dk1>
        <a:srgbClr val="000000"/>
      </a:dk1>
      <a:lt1>
        <a:srgbClr val="0000FF"/>
      </a:lt1>
      <a:dk2>
        <a:srgbClr val="A7A7A7"/>
      </a:dk2>
      <a:lt2>
        <a:srgbClr val="535353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9AA"/>
      </a:accent5>
      <a:accent6>
        <a:srgbClr val="00E7E7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FF9900"/>
          </a:solidFill>
          <a:prstDash val="solid"/>
          <a:bevel/>
        </a:ln>
        <a:effectLst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FF"/>
            </a:solidFill>
            <a:effectLst/>
            <a:uFillTx/>
            <a:latin typeface="Times New Roman"/>
            <a:ea typeface="Times New Roman"/>
            <a:cs typeface="Times New Roman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9900"/>
          </a:solidFill>
          <a:prstDash val="solid"/>
          <a:bevel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FF"/>
            </a:solidFill>
            <a:effectLst/>
            <a:uFillTx/>
            <a:latin typeface="Times New Roman"/>
            <a:ea typeface="Times New Roman"/>
            <a:cs typeface="Times New Roman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9AA"/>
      </a:accent5>
      <a:accent6>
        <a:srgbClr val="00E7E7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FF9900"/>
          </a:solidFill>
          <a:prstDash val="solid"/>
          <a:bevel/>
        </a:ln>
        <a:effectLst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FF"/>
            </a:solidFill>
            <a:effectLst/>
            <a:uFillTx/>
            <a:latin typeface="Times New Roman"/>
            <a:ea typeface="Times New Roman"/>
            <a:cs typeface="Times New Roman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9900"/>
          </a:solidFill>
          <a:prstDash val="solid"/>
          <a:bevel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FF"/>
            </a:solidFill>
            <a:effectLst/>
            <a:uFillTx/>
            <a:latin typeface="Times New Roman"/>
            <a:ea typeface="Times New Roman"/>
            <a:cs typeface="Times New Roman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